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61" r:id="rId5"/>
    <p:sldId id="259" r:id="rId6"/>
    <p:sldId id="265" r:id="rId7"/>
    <p:sldId id="262" r:id="rId8"/>
    <p:sldId id="264" r:id="rId9"/>
    <p:sldId id="263" r:id="rId10"/>
    <p:sldId id="266" r:id="rId11"/>
    <p:sldId id="280" r:id="rId12"/>
    <p:sldId id="267" r:id="rId13"/>
    <p:sldId id="271" r:id="rId14"/>
    <p:sldId id="270" r:id="rId15"/>
    <p:sldId id="269" r:id="rId16"/>
    <p:sldId id="268" r:id="rId17"/>
    <p:sldId id="273" r:id="rId18"/>
    <p:sldId id="272" r:id="rId19"/>
    <p:sldId id="274" r:id="rId20"/>
    <p:sldId id="275" r:id="rId21"/>
    <p:sldId id="277" r:id="rId22"/>
    <p:sldId id="276" r:id="rId23"/>
    <p:sldId id="279" r:id="rId24"/>
    <p:sldId id="278" r:id="rId25"/>
    <p:sldId id="281" r:id="rId26"/>
    <p:sldId id="282" r:id="rId27"/>
    <p:sldId id="283" r:id="rId28"/>
    <p:sldId id="260" r:id="rId29"/>
  </p:sldIdLst>
  <p:sldSz cx="12192000" cy="6858000"/>
  <p:notesSz cx="6858000" cy="9144000"/>
  <p:defaultTextStyle>
    <a:defPPr lvl="0">
      <a:defRPr lang="en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8" autoAdjust="0"/>
    <p:restoredTop sz="94660"/>
  </p:normalViewPr>
  <p:slideViewPr>
    <p:cSldViewPr snapToGrid="0">
      <p:cViewPr>
        <p:scale>
          <a:sx n="66" d="100"/>
          <a:sy n="66" d="100"/>
        </p:scale>
        <p:origin x="466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7EB80-4DD0-8B41-8A20-64CBF4480AB6}" type="datetimeFigureOut">
              <a:rPr lang="en-RU" smtClean="0"/>
              <a:t>02/23/2022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34B2E-6361-2D4A-9D7E-18C77D8EEB2F}" type="slidenum">
              <a:rPr lang="en-RU" smtClean="0"/>
              <a:t>‹N›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5992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34B2E-6361-2D4A-9D7E-18C77D8EEB2F}" type="slidenum">
              <a:rPr lang="en-RU" smtClean="0"/>
              <a:t>10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7239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7F0872-BC6C-D64A-BBA0-269482925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267" b="15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E6AD71-46D5-9541-B8F8-6B81A7FB2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64251"/>
            <a:ext cx="6629400" cy="185935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3D08AF-93F1-7A49-9663-3CAB7FA28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60127"/>
            <a:ext cx="7753815" cy="117645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4F849-D494-8941-B76B-C011E171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8647-4381-2044-A885-9FDDA139EB27}" type="datetime1">
              <a:rPr lang="ru-RU" smtClean="0"/>
              <a:t>23.02.2022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60DBD-D8BF-AB41-BF0C-796A63D1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4584" y="6356350"/>
            <a:ext cx="7753816" cy="365125"/>
          </a:xfrm>
        </p:spPr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83146-59FB-1846-A868-E3651651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3454" y="6356350"/>
            <a:ext cx="574288" cy="365125"/>
          </a:xfrm>
        </p:spPr>
        <p:txBody>
          <a:bodyPr/>
          <a:lstStyle/>
          <a:p>
            <a:fld id="{A9EF7520-39D1-9441-8AAA-83801A63571E}" type="slidenum">
              <a:rPr lang="en-RU" smtClean="0"/>
              <a:t>‹N›</a:t>
            </a:fld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422880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9E374-D238-8747-B05B-D24659E5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88" y="365125"/>
            <a:ext cx="96012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D3A204-357B-944A-AA20-04E177C9D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60088" y="1825625"/>
            <a:ext cx="9601200" cy="4039916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D231A-D7F2-CC45-A06E-1EEA92B4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C7-8A5F-D349-B19D-EF8E6C9F904A}" type="datetime1">
              <a:rPr lang="ru-RU" smtClean="0"/>
              <a:t>23.02.2022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9478D-8729-2C4A-ABD7-A5D61ADE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CADB3-6507-CF45-B492-BECA6897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‹N›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8654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F1775F-116F-C94B-BC87-4A6C376A3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1902212" cy="5811838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A24E8-99C7-B44A-9EC8-1BA7589D5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64888" y="365125"/>
            <a:ext cx="7007612" cy="5811838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A6AE3-19A0-A041-9C9A-7BBCFF94C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E669-CDA1-A649-A40E-728B708B1471}" type="datetime1">
              <a:rPr lang="ru-RU" smtClean="0"/>
              <a:t>23.02.2022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2FB28-21A4-3F47-B966-C4A196D72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41EA2-1C76-4047-97F1-EC1A6EEB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‹N›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8906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FDF53-E1AF-A841-899E-04DA1B6C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276CE-60EF-AF4C-BD34-F4347C38C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E3161-7589-E14E-B74E-03751711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AF5-E0A8-4145-B751-6732FE0CF08E}" type="datetime1">
              <a:rPr lang="ru-RU" smtClean="0"/>
              <a:t>23.02.2022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E580D-1D02-8147-8BA6-E42525F59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E839F-3EEC-E749-9FC4-920F02FE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‹N›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3670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1FF551-4305-8142-8AFB-72822C0CE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61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E2629F-AB97-204C-90A5-B66DB199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709738"/>
            <a:ext cx="930011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DAD87-94F4-EB44-96A9-DAC50FEB5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6205" y="4589463"/>
            <a:ext cx="930011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EB336-E95A-DF45-8D1E-B1F09283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18F4-6625-3540-B196-F87F9F49EC4C}" type="datetime1">
              <a:rPr lang="ru-RU" smtClean="0"/>
              <a:t>23.02.2022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1A0BE-3AA4-C348-A92B-F575AE8C1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81AAB-F375-AC4C-AF26-BC1CF2F6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‹N›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6131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28B2-29B5-0E45-98A3-33E9CA1E5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23FD9-E161-1142-BD5C-F5F87D3DB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424" y="1825624"/>
            <a:ext cx="4882376" cy="396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D0AE90-A876-0B4F-B4D0-F66E45E48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4778298" cy="39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949DD-8EA2-484F-8645-5E50EB3B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7A0A-59AC-9C4A-8020-6E17C017830E}" type="datetime1">
              <a:rPr lang="ru-RU" smtClean="0"/>
              <a:t>23.02.2022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6FCEF-7098-FA4F-A7EB-C6FB920F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5F2A8-EA32-454E-B125-0579C82E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‹N›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5136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43C6-6B52-3B48-92D8-411F81F1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365125"/>
            <a:ext cx="10217964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5E96C-3C72-3E4A-AF7A-40C789AB6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424" y="1681163"/>
            <a:ext cx="50079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AE077-79B6-1841-92C6-69A7E08D3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7424" y="2505075"/>
            <a:ext cx="5007984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01AB3-17C8-6849-B502-9F7721B6A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2741" y="1681163"/>
            <a:ext cx="50326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A54D85-60F1-EC4C-BE14-0DF314F220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2741" y="2505075"/>
            <a:ext cx="5032647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9C45CE-7F61-F349-9969-EAF986619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8121-3CE7-3E49-974F-544454248309}" type="datetime1">
              <a:rPr lang="ru-RU" smtClean="0"/>
              <a:t>23.02.2022</a:t>
            </a:fld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1415E-2F2E-4843-B291-76F3D9A56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E3098A-B4D5-CF4B-8713-ED8C2ED0E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‹N›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601730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13A1E-82FD-FC43-8D00-8CDB31BC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6BBEAC-CA31-6D44-99C4-F2FB56CC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AEA3-3F1A-6B45-B49A-6AFBE0E919BA}" type="datetime1">
              <a:rPr lang="ru-RU" smtClean="0"/>
              <a:t>23.02.2022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60554E-FB52-5C4D-938F-1643A063F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DA8F8-0B16-144A-AD17-7B0EB477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‹N›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73220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C01483-0244-A748-8A87-8CB93DE44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CCD6-ACDB-484B-B157-59C584859415}" type="datetime1">
              <a:rPr lang="ru-RU" smtClean="0"/>
              <a:t>23.02.2022</a:t>
            </a:fld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EB91D-00DC-AE42-A603-0EEEC38AF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E034C-2E9D-1D4A-A05F-87CCCA54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‹N›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1046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2A8D7-A2FD-4645-A865-D1E365A6D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D243A-3098-994F-A389-6CCE390DB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D989D-B2D8-124C-8E12-C6747A992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CA7B1-F889-4A4B-BDF6-F20712854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EEAD-6B5F-2241-9525-2554A063C587}" type="datetime1">
              <a:rPr lang="ru-RU" smtClean="0"/>
              <a:t>23.02.2022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EC1D7-E0A5-5740-BAF3-A8DDBA94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E5AEC-E7BF-EB47-9862-42C53A76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‹N›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3458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12EAA-8B86-E648-AF66-15486038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5516DD-5622-DA42-9FFD-E329376275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B3527C-B406-0E4B-B005-FE17315BA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0126E-EACB-004B-A462-A93E0FC4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5633-A952-CD4D-9F56-7258D8D4E7AA}" type="datetime1">
              <a:rPr lang="ru-RU" smtClean="0"/>
              <a:t>23.02.2022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770A7-4B05-6145-89BC-FECB1C58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C0551-6B3E-4F43-B7E5-6C48D542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‹N›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44632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A1B321E-9B11-4640-912D-405782582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2361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0937A-4CD9-B34D-BC78-12F6306C2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66" y="365125"/>
            <a:ext cx="9233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0DA8F-B4D6-6D4F-838D-5135F3743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6566" y="1825625"/>
            <a:ext cx="9233210" cy="4140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646ED-FA13-BB41-AC43-442BA2F4C7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C03CC-E1A1-4145-A94D-FBECA33954E0}" type="datetime1">
              <a:rPr lang="ru-RU" smtClean="0"/>
              <a:t>23.02.2022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B7DC3-BEE2-D642-B96F-39FBFF4DB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8130" y="6356350"/>
            <a:ext cx="5377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46E2A-DF48-574B-B0AE-715D70E41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F7520-39D1-9441-8AAA-83801A63571E}" type="slidenum">
              <a:rPr lang="en-RU" smtClean="0"/>
              <a:t>‹N›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9424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5972BED-1038-C74E-969E-A3C97527FD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RU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21C2C6A-E453-4FCF-9A98-9D80377EF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5084"/>
            <a:ext cx="12192000" cy="37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93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611FFD-2661-49DB-B509-FB8F94431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34F028-8736-41ED-BA22-8D950821BF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79743FE-3743-44F7-9034-B17BD79041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5B41CB-9C4D-4675-AEF1-0E3791CCD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CEFF4C-A5B7-49B7-9215-EC2F2917E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10</a:t>
            </a:fld>
            <a:endParaRPr lang="en-RU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0B1B9E9-B0AA-4A42-B9EF-7E5D46AB4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81761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47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736307-3E1E-4589-879E-E53E8805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0FABD7-B210-4193-9D90-B7753EC072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73E5910-5F74-47C6-BE03-F761F92571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64D936-4E36-440B-ADAB-1D2BD389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E3C46B-6EBF-4F41-B532-76503D13D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11</a:t>
            </a:fld>
            <a:endParaRPr lang="en-RU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CA40431-0A19-4863-B958-1A423E172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965" y="1"/>
            <a:ext cx="12620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01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D013AD-A50E-488C-972D-E8284AB52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FAF911-BDC2-4F23-BFA5-45498EDE00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BD56347-3126-4227-BB2E-8AC1E35954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6D2772-AB40-4B48-A9D3-517B870D6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08AC7A-B691-4860-AB9C-EE49A42B6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12</a:t>
            </a:fld>
            <a:endParaRPr lang="en-RU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87E91E3-A6F4-4BA5-8399-D9A329841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690" y="0"/>
            <a:ext cx="8090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38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D61222-D602-4A0B-9508-F2721C863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89C428-CCF7-4867-B4AB-D88FC85C20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6CAE37C-A568-4B17-8B7A-1C785BE127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C93467-BF32-4B18-B59C-B7AAC14FB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6A7E88-33A0-4FDA-9F66-F7316A11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13</a:t>
            </a:fld>
            <a:endParaRPr lang="en-RU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9BBF39C-A7A5-462F-93E9-D82CC1C98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764" y="0"/>
            <a:ext cx="9707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8B32E38-10D3-4C93-A017-E870C187DF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40EEB3-CDE7-43F8-B254-91BE674BC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0A8656-76D5-424A-98F0-C1B6775C3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14</a:t>
            </a:fld>
            <a:endParaRPr lang="en-RU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02AC6E8-F764-414D-A33D-5BAB00877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557" y="0"/>
            <a:ext cx="9790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08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5C8FF-941B-4100-AA38-67057FDF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EC4BA8-AD58-4CFA-BC60-C011FE82EE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222FF60-B738-4C7B-88C1-18D0DD96C5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333E97-C63D-4AF8-88A6-58F7238C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40A56A-64D9-4F6F-A82A-4733AA7C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15</a:t>
            </a:fld>
            <a:endParaRPr lang="en-RU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D1856EE-6D60-49B7-B03F-EF38F04B9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924" y="-90271"/>
            <a:ext cx="9744076" cy="69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74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7E4BA7-7493-4398-8AD2-06206B7F6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37253F-4071-42BA-81C3-8CBA91702A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BD012B7-FCA9-47B8-86BA-F1FD66E8DE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F45700-5B87-47B8-8AD8-06A3DE607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21EA89-2F95-4876-987A-D7AAB277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16</a:t>
            </a:fld>
            <a:endParaRPr lang="en-RU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09C9116-B63E-4BA5-936D-3E8A79AFE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425" y="0"/>
            <a:ext cx="9827942" cy="688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92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CABB6B-1AD3-4344-9041-7A87C889F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BD4CDA-543A-424D-96B3-3FE24D9B1F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B5329FC-B62E-41C5-B1D7-C1F4AB2916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63EF0E-1F7C-4050-825F-BDB20123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B8A561-8EE5-4B08-B9ED-7083F5FB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17</a:t>
            </a:fld>
            <a:endParaRPr lang="en-RU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7521A72-41A1-4B05-A824-819F9B83B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4" y="-8114"/>
            <a:ext cx="9148057" cy="686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59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3C0B35-896C-41A4-88D5-08F290474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566974-ABC4-4172-A72E-B8B76AD551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DB6144C-09E8-4894-9A15-90479EB0BD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4F0118-56B9-4C1D-95B8-C81CECD2F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338927-BACA-42DA-943A-D1372072C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18</a:t>
            </a:fld>
            <a:endParaRPr lang="en-RU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942361F-6F90-4C11-8760-70C6608A2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229" y="-42972"/>
            <a:ext cx="9249363" cy="690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51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75375F-7901-4B76-B04A-3A9445F3F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6B0935-F54E-4899-BB13-77BB67BD1A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7F955DF-C383-4F72-B01C-7DBBA7E4F3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098C5C-98B4-4DA0-8B04-DB4611DD9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90F204-998A-4807-81DA-845166673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19</a:t>
            </a:fld>
            <a:endParaRPr lang="en-RU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CDFD64C-5176-491D-8CF1-84DD2F7E4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037" y="-19306"/>
            <a:ext cx="9346883" cy="68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55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A417-440C-604D-A383-8E623EDF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B0094A-4F50-4646-BC47-FDFF2C068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5D802D-7367-414B-9814-A42595CB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398A54-9110-AF41-A5F0-6944E7AE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2</a:t>
            </a:fld>
            <a:endParaRPr lang="en-RU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60EB1AC-DD68-48F8-86CB-2ACA4D942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050" y="0"/>
            <a:ext cx="9471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01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AFF5BA-F3AB-4C8A-BA0B-ABDE2BD37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A6C461-07B3-4946-A11E-14860A663D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7BC3DD9-F72E-455C-BA52-E1FED8FF8F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5CE63D-A8C9-4650-B5B3-871089A2E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099E81-6C10-4B77-8860-F76EE73D0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20</a:t>
            </a:fld>
            <a:endParaRPr lang="en-RU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37C1887-FD57-482F-A607-29E81245C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3179"/>
            <a:ext cx="9121698" cy="693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85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DB0658-3D4B-41BC-AA1E-DF75BAEAC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1E8DE7-A0B9-42D5-8DAC-966244FA70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A415EEA-21BE-4A74-89A3-0681802B02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DC087E-D238-4ABE-9323-C8B7680AD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3B6BB0-1723-4F1C-8D9D-13E09D724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21</a:t>
            </a:fld>
            <a:endParaRPr lang="en-RU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A26A2EC-5139-4877-BCA9-CD42090CC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611" y="0"/>
            <a:ext cx="9139491" cy="687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22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D01C8F-21C8-4319-A7DC-FEFB63E71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4350E5-AD6E-4E4E-8165-639FDB9820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013400D-AD00-44E7-80C3-8015FC0F29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55838B-AC7A-44F1-BDAD-8D7F13A30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3C897D-4D3B-4E25-AF51-B402954CE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22</a:t>
            </a:fld>
            <a:endParaRPr lang="en-RU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85CE6A4-E967-4D49-B069-480F8B979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1" y="-49685"/>
            <a:ext cx="9241085" cy="690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6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75A6A9-3ADF-452A-8919-DFC3BD7AF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F3A54B-21CF-4BC1-9D92-76B0F4FC62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4310460-509E-4B0A-9ABA-0865608A5A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E61B2E-EF10-4FFA-B84C-13604BC6F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10C9F7-DAD0-4C4E-93CB-50182C1CC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23</a:t>
            </a:fld>
            <a:endParaRPr lang="en-RU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70FDC8A-F754-4AAF-A289-59822D938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87" y="-93905"/>
            <a:ext cx="9211489" cy="697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48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0C71A2-A974-4B76-9154-37350CAAF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D96FE0-83B4-4FA7-90CA-82F1127827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CA9273-3329-4293-A744-5A62D818CE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039E17-94E8-408E-832B-29AF42CB2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E46398-B65E-4F6B-B46E-AEC1BB950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24</a:t>
            </a:fld>
            <a:endParaRPr lang="en-RU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636BBAD-0E6C-4BCE-BFCC-7BC1A8279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520" y="-42559"/>
            <a:ext cx="9211978" cy="690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04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8EB808-817F-4767-8347-995D69EFA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595" y="2992578"/>
            <a:ext cx="9233210" cy="1325563"/>
          </a:xfrm>
        </p:spPr>
        <p:txBody>
          <a:bodyPr>
            <a:normAutofit fontScale="90000"/>
          </a:bodyPr>
          <a:lstStyle/>
          <a:p>
            <a:r>
              <a:rPr lang="it-IT" sz="8900" b="1" dirty="0">
                <a:solidFill>
                  <a:srgbClr val="FF0000"/>
                </a:solidFill>
              </a:rPr>
              <a:t>P</a:t>
            </a:r>
            <a:br>
              <a:rPr lang="it-IT" sz="8900" b="1" dirty="0">
                <a:solidFill>
                  <a:srgbClr val="FF0000"/>
                </a:solidFill>
              </a:rPr>
            </a:br>
            <a:r>
              <a:rPr lang="it-IT" sz="8900" b="1" dirty="0">
                <a:solidFill>
                  <a:srgbClr val="FF0000"/>
                </a:solidFill>
              </a:rPr>
              <a:t>E</a:t>
            </a:r>
            <a:br>
              <a:rPr lang="it-IT" sz="8900" b="1" dirty="0">
                <a:solidFill>
                  <a:srgbClr val="FF0000"/>
                </a:solidFill>
              </a:rPr>
            </a:br>
            <a:r>
              <a:rPr lang="it-IT" sz="8900" b="1" dirty="0">
                <a:solidFill>
                  <a:srgbClr val="FF0000"/>
                </a:solidFill>
              </a:rPr>
              <a:t>T</a:t>
            </a:r>
            <a:br>
              <a:rPr lang="it-IT" sz="8900" b="1" dirty="0">
                <a:solidFill>
                  <a:srgbClr val="FF0000"/>
                </a:solidFill>
              </a:rPr>
            </a:br>
            <a:r>
              <a:rPr lang="it-IT" sz="8900" b="1" dirty="0">
                <a:solidFill>
                  <a:srgbClr val="FF0000"/>
                </a:solidFill>
              </a:rPr>
              <a:t>R</a:t>
            </a:r>
            <a:br>
              <a:rPr lang="it-IT" sz="8900" b="1" dirty="0">
                <a:solidFill>
                  <a:srgbClr val="FF0000"/>
                </a:solidFill>
              </a:rPr>
            </a:br>
            <a:r>
              <a:rPr lang="it-IT" sz="8900" b="1" dirty="0">
                <a:solidFill>
                  <a:srgbClr val="FF0000"/>
                </a:solidFill>
              </a:rPr>
              <a:t>A</a:t>
            </a:r>
            <a:br>
              <a:rPr lang="it-IT" sz="8900" b="1" dirty="0">
                <a:solidFill>
                  <a:srgbClr val="FF0000"/>
                </a:solidFill>
              </a:rPr>
            </a:br>
            <a:br>
              <a:rPr lang="it-IT" dirty="0"/>
            </a:b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657E317-C687-4B42-B812-F90BF23C3B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38F550-A2EC-4F28-A71A-D4278F1C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ADCE3F-4351-49C1-937A-E6E569A6F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25</a:t>
            </a:fld>
            <a:endParaRPr lang="en-RU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560BAE3-AA1D-4A06-BF4D-516EEE19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941" y="-26618"/>
            <a:ext cx="9124059" cy="688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62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705F3A-0A2E-47F9-A5AC-9E86C78A7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3A7B09-EED5-47BA-8BCB-71AC4968A6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425" y="691305"/>
            <a:ext cx="4882376" cy="3960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6000" b="1" dirty="0">
                <a:solidFill>
                  <a:srgbClr val="00B050"/>
                </a:solidFill>
              </a:rPr>
              <a:t>B</a:t>
            </a:r>
          </a:p>
          <a:p>
            <a:pPr marL="0" indent="0">
              <a:buNone/>
            </a:pPr>
            <a:r>
              <a:rPr lang="it-IT" sz="6000" b="1" dirty="0">
                <a:solidFill>
                  <a:srgbClr val="00B050"/>
                </a:solidFill>
              </a:rPr>
              <a:t>R</a:t>
            </a:r>
          </a:p>
          <a:p>
            <a:pPr marL="0" indent="0">
              <a:buNone/>
            </a:pPr>
            <a:r>
              <a:rPr lang="it-IT" sz="6000" b="1" dirty="0">
                <a:solidFill>
                  <a:srgbClr val="00B050"/>
                </a:solidFill>
              </a:rPr>
              <a:t>I</a:t>
            </a:r>
          </a:p>
          <a:p>
            <a:pPr marL="0" indent="0">
              <a:buNone/>
            </a:pPr>
            <a:r>
              <a:rPr lang="it-IT" sz="6000" b="1" dirty="0">
                <a:solidFill>
                  <a:srgbClr val="00B050"/>
                </a:solidFill>
              </a:rPr>
              <a:t>N</a:t>
            </a:r>
          </a:p>
          <a:p>
            <a:pPr marL="0" indent="0">
              <a:buNone/>
            </a:pPr>
            <a:r>
              <a:rPr lang="it-IT" sz="60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C82E1B8-7B2E-4C9C-9789-B69B199E91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C092A4-A5DC-4EF5-B23B-1E1ACA950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B96AA2-D11C-4B2C-B84C-7168C1268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26</a:t>
            </a:fld>
            <a:endParaRPr lang="en-RU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9B79830-060D-4F00-A54F-AA22CE07A7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" r="4054"/>
          <a:stretch/>
        </p:blipFill>
        <p:spPr>
          <a:xfrm>
            <a:off x="2268638" y="21188"/>
            <a:ext cx="9930486" cy="596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6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3C92A9-EB96-40BA-8D09-1C3B86D18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8F34A764-25B6-493C-A810-F0DA30A78F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2893" y="0"/>
            <a:ext cx="5469313" cy="5784851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72130768-DB20-472D-808E-D526D6517D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56385" y="-5443"/>
            <a:ext cx="5235615" cy="6913178"/>
          </a:xfr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9A84C6-FA66-41F2-8E80-787B5D609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E4218D-0F0B-4250-A6EC-4C613AC9F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27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08043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457A3-2D8D-EF43-B743-CDEE9F4C8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0188" y="0"/>
            <a:ext cx="9233210" cy="2491091"/>
          </a:xfrm>
        </p:spPr>
        <p:txBody>
          <a:bodyPr>
            <a:normAutofit/>
          </a:bodyPr>
          <a:lstStyle/>
          <a:p>
            <a:pPr algn="ctr"/>
            <a:r>
              <a:rPr lang="ru-RU" sz="9600" b="1" dirty="0"/>
              <a:t>Вопросы?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FB83D7-F778-3945-83F2-E2D258872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566" y="2948683"/>
            <a:ext cx="9233210" cy="301721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Контакты докладчика:</a:t>
            </a:r>
            <a:br>
              <a:rPr lang="ru-RU" dirty="0"/>
            </a:br>
            <a:r>
              <a:rPr lang="it-IT" dirty="0"/>
              <a:t>FRANCO ZENTI</a:t>
            </a:r>
          </a:p>
          <a:p>
            <a:pPr marL="0" indent="0">
              <a:buNone/>
            </a:pPr>
            <a:r>
              <a:rPr lang="it-IT" dirty="0"/>
              <a:t>Mob +39 335 7075022</a:t>
            </a:r>
          </a:p>
          <a:p>
            <a:pPr marL="0" indent="0">
              <a:buNone/>
            </a:pPr>
            <a:r>
              <a:rPr lang="it-IT" dirty="0"/>
              <a:t>franco.cizeta@gmail.com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AA95AB-88F9-734C-97CD-E1FFB7B60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A2A1C2-33A1-0A40-9D8E-135DBE65F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28</a:t>
            </a:fld>
            <a:endParaRPr lang="en-RU"/>
          </a:p>
        </p:txBody>
      </p:sp>
      <p:pic>
        <p:nvPicPr>
          <p:cNvPr id="6" name="Picture 4098">
            <a:extLst>
              <a:ext uri="{FF2B5EF4-FFF2-40B4-BE49-F238E27FC236}">
                <a16:creationId xmlns:a16="http://schemas.microsoft.com/office/drawing/2014/main" id="{5A8028FA-7B76-40C0-A9A6-8F0212F428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245"/>
          <a:stretch>
            <a:fillRect/>
          </a:stretch>
        </p:blipFill>
        <p:spPr>
          <a:xfrm>
            <a:off x="7616143" y="-22352"/>
            <a:ext cx="4575858" cy="698204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68873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0C5D0-6010-D84A-80C2-37982FD99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2FF56E-3263-B844-BE3B-9FF465FF9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3</a:t>
            </a:fld>
            <a:endParaRPr lang="en-RU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EC4FC29-29B7-4CEF-AF2B-BE8D2F3E7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415" y="-85178"/>
            <a:ext cx="9699585" cy="694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75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1C5AF8-4FAC-4296-9BA6-0B2463573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HOW TO CHOOSE THE RIGHT VARIETY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E3FBD0-381F-4D11-BC08-5BAB85E0B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566" y="2194080"/>
            <a:ext cx="9233210" cy="4140277"/>
          </a:xfrm>
        </p:spPr>
        <p:txBody>
          <a:bodyPr/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1- CLIMATE AND TECHNICAL CONDITIONS IN WHICH WE OPERATE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1" i="0" dirty="0">
                <a:solidFill>
                  <a:srgbClr val="00B050"/>
                </a:solidFill>
                <a:effectLst/>
                <a:latin typeface="Roboto" panose="02000000000000000000" pitchFamily="2" charset="0"/>
              </a:rPr>
              <a:t>2- DISTRIBUTION AND POTENTIAL AVAILABLE MARKET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7B4D1B9-872C-4F26-B5FB-A7D38A8B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4CE4DBA-70DD-49A2-828B-4DF15BE7D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4</a:t>
            </a:fld>
            <a:endParaRPr lang="en-RU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B0F5D2E-6D8C-461C-B766-787521DFD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7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DFC2A43-A81F-40D3-96FC-38607C451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7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25392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DD087EE-E206-423F-AF5D-16C6B624F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7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DFEDCC4-C8D1-4846-852B-F064C3D74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7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25392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EDEB2318-9DEF-4336-9909-68C76BB52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A496BFE6-E09F-42F3-ADEE-1140B0D43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E9DCF026-1A52-4D52-B68D-275CB3C8E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3E072773-D239-4E30-AE1B-78BAFF524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42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FDB1ED-334D-BA46-88C6-5E7C62959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130" y="365125"/>
            <a:ext cx="4157870" cy="1325563"/>
          </a:xfrm>
        </p:spPr>
        <p:txBody>
          <a:bodyPr>
            <a:normAutofit/>
          </a:bodyPr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CLIMATE                    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E35A71-6019-A44A-9557-17815D9233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sz="3200" b="1" dirty="0"/>
              <a:t>CONTINENTAL CLIMATE</a:t>
            </a:r>
          </a:p>
          <a:p>
            <a:r>
              <a:rPr lang="it-IT" sz="3200" b="1" dirty="0" err="1">
                <a:solidFill>
                  <a:schemeClr val="accent2">
                    <a:lumMod val="75000"/>
                  </a:schemeClr>
                </a:solidFill>
              </a:rPr>
              <a:t>Mediterranean</a:t>
            </a:r>
            <a:endParaRPr lang="it-IT" sz="3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it-IT" sz="3200" b="1" dirty="0">
                <a:solidFill>
                  <a:srgbClr val="0070C0"/>
                </a:solidFill>
              </a:rPr>
              <a:t>Long spring </a:t>
            </a:r>
            <a:r>
              <a:rPr lang="it-IT" sz="3200" b="1" dirty="0" err="1">
                <a:solidFill>
                  <a:srgbClr val="0070C0"/>
                </a:solidFill>
              </a:rPr>
              <a:t>conditions</a:t>
            </a:r>
            <a:r>
              <a:rPr lang="it-IT" sz="3200" b="1" dirty="0">
                <a:solidFill>
                  <a:srgbClr val="0070C0"/>
                </a:solidFill>
              </a:rPr>
              <a:t> </a:t>
            </a:r>
            <a:r>
              <a:rPr lang="it-IT" sz="3200" dirty="0">
                <a:solidFill>
                  <a:srgbClr val="0070C0"/>
                </a:solidFill>
              </a:rPr>
              <a:t>(high </a:t>
            </a:r>
            <a:r>
              <a:rPr lang="it-IT" sz="3200" dirty="0" err="1">
                <a:solidFill>
                  <a:srgbClr val="0070C0"/>
                </a:solidFill>
              </a:rPr>
              <a:t>elevation</a:t>
            </a:r>
            <a:r>
              <a:rPr lang="it-IT" sz="3200" dirty="0">
                <a:solidFill>
                  <a:srgbClr val="0070C0"/>
                </a:solidFill>
              </a:rPr>
              <a:t> </a:t>
            </a:r>
            <a:r>
              <a:rPr lang="it-IT" sz="3200" dirty="0" err="1">
                <a:solidFill>
                  <a:srgbClr val="0070C0"/>
                </a:solidFill>
              </a:rPr>
              <a:t>Ethiopia</a:t>
            </a:r>
            <a:r>
              <a:rPr lang="it-IT" sz="3200" dirty="0">
                <a:solidFill>
                  <a:srgbClr val="0070C0"/>
                </a:solidFill>
              </a:rPr>
              <a:t>, Mexico)</a:t>
            </a:r>
            <a:endParaRPr lang="it-IT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it-IT" sz="3200" b="1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EC56A6-1077-DE4A-A87D-CF313D3B5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7906" y="1832496"/>
            <a:ext cx="4778298" cy="3960000"/>
          </a:xfrm>
        </p:spPr>
        <p:txBody>
          <a:bodyPr/>
          <a:lstStyle/>
          <a:p>
            <a:endParaRPr lang="it-IT" dirty="0"/>
          </a:p>
          <a:p>
            <a:r>
              <a:rPr lang="it-IT" sz="3600" b="1" dirty="0">
                <a:solidFill>
                  <a:srgbClr val="00B050"/>
                </a:solidFill>
              </a:rPr>
              <a:t>OPEN FIELD</a:t>
            </a:r>
          </a:p>
          <a:p>
            <a:r>
              <a:rPr lang="it-IT" sz="3600" b="1" dirty="0">
                <a:solidFill>
                  <a:srgbClr val="0070C0"/>
                </a:solidFill>
              </a:rPr>
              <a:t>TUNNELS</a:t>
            </a:r>
          </a:p>
          <a:p>
            <a:r>
              <a:rPr lang="it-IT" sz="3600" b="1" dirty="0">
                <a:solidFill>
                  <a:srgbClr val="FFC000"/>
                </a:solidFill>
              </a:rPr>
              <a:t>GREEN HOUSES</a:t>
            </a:r>
          </a:p>
          <a:p>
            <a:r>
              <a:rPr lang="it-IT" sz="3600" b="1" dirty="0">
                <a:solidFill>
                  <a:srgbClr val="002060"/>
                </a:solidFill>
              </a:rPr>
              <a:t>CLIMATE CONTROL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479279-DF7C-4545-A5D8-B13E8F244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1C30E2-48C1-684B-942E-A87A89D0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5</a:t>
            </a:fld>
            <a:endParaRPr lang="en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164EFDF-BA5D-4B80-8D30-CEE23DF483F9}"/>
              </a:ext>
            </a:extLst>
          </p:cNvPr>
          <p:cNvSpPr txBox="1">
            <a:spLocks/>
          </p:cNvSpPr>
          <p:nvPr/>
        </p:nvSpPr>
        <p:spPr>
          <a:xfrm>
            <a:off x="6817488" y="365124"/>
            <a:ext cx="44321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Roboto" panose="02000000000000000000" pitchFamily="2" charset="0"/>
              </a:rPr>
              <a:t> TECHNICAL             CONDITIONS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662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FDB1ED-334D-BA46-88C6-5E7C62959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307" y="365123"/>
            <a:ext cx="10862406" cy="1325563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                 RUSSIA CONTINENTAL CLIMATE</a:t>
            </a:r>
            <a:br>
              <a:rPr lang="en-US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</a:br>
            <a:r>
              <a:rPr lang="en-US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		</a:t>
            </a:r>
            <a:r>
              <a:rPr lang="en-US" sz="3100" b="1" i="0" dirty="0">
                <a:effectLst/>
                <a:latin typeface="Roboto" panose="02000000000000000000" pitchFamily="2" charset="0"/>
              </a:rPr>
              <a:t>Cold and long winter -	short spring    -	hot summer</a:t>
            </a:r>
            <a:br>
              <a:rPr lang="en-US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</a:br>
            <a:r>
              <a:rPr lang="en-US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 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E35A71-6019-A44A-9557-17815D923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5620" y="2302318"/>
            <a:ext cx="4882376" cy="2265609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rgbClr val="00B050"/>
                </a:solidFill>
              </a:rPr>
              <a:t>OPEN FIELD</a:t>
            </a:r>
          </a:p>
          <a:p>
            <a:r>
              <a:rPr lang="it-IT" sz="2800" b="1" dirty="0">
                <a:solidFill>
                  <a:srgbClr val="0070C0"/>
                </a:solidFill>
              </a:rPr>
              <a:t>TUNNELS</a:t>
            </a:r>
          </a:p>
          <a:p>
            <a:r>
              <a:rPr lang="it-IT" sz="2800" b="1" dirty="0">
                <a:solidFill>
                  <a:srgbClr val="FFC000"/>
                </a:solidFill>
              </a:rPr>
              <a:t>GREEN HOUSES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479279-DF7C-4545-A5D8-B13E8F244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1C30E2-48C1-684B-942E-A87A89D0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6</a:t>
            </a:fld>
            <a:endParaRPr lang="en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164EFDF-BA5D-4B80-8D30-CEE23DF483F9}"/>
              </a:ext>
            </a:extLst>
          </p:cNvPr>
          <p:cNvSpPr txBox="1">
            <a:spLocks/>
          </p:cNvSpPr>
          <p:nvPr/>
        </p:nvSpPr>
        <p:spPr>
          <a:xfrm>
            <a:off x="6817488" y="365124"/>
            <a:ext cx="44321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endParaRPr lang="ru-RU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28F29ABB-1FC2-4852-8C44-269C9AB73D2C}"/>
              </a:ext>
            </a:extLst>
          </p:cNvPr>
          <p:cNvSpPr txBox="1">
            <a:spLocks/>
          </p:cNvSpPr>
          <p:nvPr/>
        </p:nvSpPr>
        <p:spPr>
          <a:xfrm>
            <a:off x="7050247" y="603111"/>
            <a:ext cx="4778298" cy="3398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3200" b="1" dirty="0"/>
          </a:p>
          <a:p>
            <a:endParaRPr lang="it-IT" sz="3200" b="1" dirty="0"/>
          </a:p>
          <a:p>
            <a:endParaRPr lang="it-IT" sz="32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3200" b="1" dirty="0">
                <a:solidFill>
                  <a:srgbClr val="0070C0"/>
                </a:solidFill>
              </a:rPr>
              <a:t>SHORT DAYS HIGH CHILLING REQUIREMENT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1003419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245102-8352-4DC7-9F76-EE46AB5F4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SHORT DAYS VARIETIES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C84402-A6F3-4F82-99C9-BDE822D93C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424" y="1825624"/>
            <a:ext cx="3641966" cy="3960000"/>
          </a:xfrm>
        </p:spPr>
        <p:txBody>
          <a:bodyPr>
            <a:normAutofit/>
          </a:bodyPr>
          <a:lstStyle/>
          <a:p>
            <a:r>
              <a:rPr lang="it-IT" sz="2000" b="1" dirty="0">
                <a:solidFill>
                  <a:srgbClr val="00B050"/>
                </a:solidFill>
              </a:rPr>
              <a:t>LOW CHILLING REQUIREMENT</a:t>
            </a:r>
          </a:p>
          <a:p>
            <a:endParaRPr lang="it-IT" sz="2000" b="1" dirty="0">
              <a:solidFill>
                <a:srgbClr val="00B050"/>
              </a:solidFill>
            </a:endParaRPr>
          </a:p>
          <a:p>
            <a:pPr lvl="1"/>
            <a:r>
              <a:rPr lang="it-IT" sz="2000" b="1" dirty="0" err="1"/>
              <a:t>Camarosa</a:t>
            </a:r>
            <a:endParaRPr lang="it-IT" sz="2000" b="1" dirty="0"/>
          </a:p>
          <a:p>
            <a:pPr lvl="1"/>
            <a:r>
              <a:rPr lang="it-IT" sz="2000" b="1" dirty="0">
                <a:solidFill>
                  <a:srgbClr val="FF0000"/>
                </a:solidFill>
              </a:rPr>
              <a:t>Marisol</a:t>
            </a:r>
          </a:p>
          <a:p>
            <a:pPr lvl="1"/>
            <a:r>
              <a:rPr lang="it-IT" sz="2000" b="1" dirty="0" err="1"/>
              <a:t>Candonga</a:t>
            </a:r>
            <a:endParaRPr lang="it-IT" sz="2000" b="1" dirty="0"/>
          </a:p>
          <a:p>
            <a:pPr lvl="1"/>
            <a:r>
              <a:rPr lang="it-IT" sz="2000" b="1" dirty="0"/>
              <a:t>Sabrina</a:t>
            </a:r>
          </a:p>
          <a:p>
            <a:pPr lvl="1"/>
            <a:r>
              <a:rPr lang="it-IT" sz="2000" b="1" dirty="0"/>
              <a:t>Amiga</a:t>
            </a:r>
          </a:p>
          <a:p>
            <a:pPr lvl="1"/>
            <a:r>
              <a:rPr lang="it-IT" sz="2000" b="1" dirty="0" err="1"/>
              <a:t>Rociera</a:t>
            </a:r>
            <a:endParaRPr lang="it-IT" sz="2000" b="1" dirty="0"/>
          </a:p>
          <a:p>
            <a:pPr lvl="1"/>
            <a:r>
              <a:rPr lang="it-IT" sz="2000" b="1" dirty="0"/>
              <a:t>Florida Festival</a:t>
            </a:r>
          </a:p>
          <a:p>
            <a:pPr lvl="1"/>
            <a:r>
              <a:rPr lang="it-IT" sz="2000" b="1" dirty="0"/>
              <a:t>Florida Fortuna</a:t>
            </a:r>
          </a:p>
          <a:p>
            <a:pPr lvl="1"/>
            <a:r>
              <a:rPr lang="it-IT" sz="2000" b="1" dirty="0" err="1">
                <a:solidFill>
                  <a:srgbClr val="FF0000"/>
                </a:solidFill>
              </a:rPr>
              <a:t>Pircinque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0D7D462-6890-4CB9-ACA5-0E9BC0FF3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58845" y="2305535"/>
            <a:ext cx="5132162" cy="3960000"/>
          </a:xfrm>
        </p:spPr>
        <p:txBody>
          <a:bodyPr>
            <a:normAutofit/>
          </a:bodyPr>
          <a:lstStyle/>
          <a:p>
            <a:pPr lvl="1"/>
            <a:r>
              <a:rPr lang="it-IT" b="1" dirty="0">
                <a:solidFill>
                  <a:srgbClr val="00B050"/>
                </a:solidFill>
              </a:rPr>
              <a:t>Falco</a:t>
            </a:r>
          </a:p>
          <a:p>
            <a:pPr lvl="1"/>
            <a:r>
              <a:rPr lang="it-IT" b="1" dirty="0" err="1">
                <a:solidFill>
                  <a:srgbClr val="00B050"/>
                </a:solidFill>
              </a:rPr>
              <a:t>Elsanta</a:t>
            </a:r>
            <a:endParaRPr lang="it-IT" b="1" dirty="0">
              <a:solidFill>
                <a:srgbClr val="00B050"/>
              </a:solidFill>
            </a:endParaRPr>
          </a:p>
          <a:p>
            <a:pPr lvl="1"/>
            <a:r>
              <a:rPr lang="it-IT" b="1" dirty="0">
                <a:solidFill>
                  <a:srgbClr val="00B050"/>
                </a:solidFill>
              </a:rPr>
              <a:t>Marmolada</a:t>
            </a:r>
          </a:p>
          <a:p>
            <a:pPr lvl="1"/>
            <a:r>
              <a:rPr lang="it-IT" b="1" dirty="0">
                <a:solidFill>
                  <a:srgbClr val="00B050"/>
                </a:solidFill>
              </a:rPr>
              <a:t>Joly</a:t>
            </a:r>
          </a:p>
          <a:p>
            <a:pPr lvl="1"/>
            <a:r>
              <a:rPr lang="it-IT" b="1" dirty="0" err="1">
                <a:solidFill>
                  <a:srgbClr val="00B050"/>
                </a:solidFill>
              </a:rPr>
              <a:t>Sonsation</a:t>
            </a:r>
            <a:r>
              <a:rPr lang="it-IT" b="1" dirty="0">
                <a:solidFill>
                  <a:srgbClr val="00B050"/>
                </a:solidFill>
              </a:rPr>
              <a:t> </a:t>
            </a:r>
          </a:p>
          <a:p>
            <a:pPr lvl="1"/>
            <a:r>
              <a:rPr lang="it-IT" b="1" dirty="0">
                <a:solidFill>
                  <a:srgbClr val="FF0000"/>
                </a:solidFill>
              </a:rPr>
              <a:t>Federica</a:t>
            </a:r>
          </a:p>
          <a:p>
            <a:pPr lvl="1"/>
            <a:r>
              <a:rPr lang="it-IT" b="1" dirty="0" err="1">
                <a:solidFill>
                  <a:srgbClr val="00B050"/>
                </a:solidFill>
              </a:rPr>
              <a:t>Malwina</a:t>
            </a:r>
            <a:endParaRPr lang="it-IT" b="1" dirty="0">
              <a:solidFill>
                <a:srgbClr val="00B050"/>
              </a:solidFill>
            </a:endParaRPr>
          </a:p>
          <a:p>
            <a:pPr lvl="1"/>
            <a:r>
              <a:rPr lang="it-IT" b="1" dirty="0">
                <a:solidFill>
                  <a:srgbClr val="00B050"/>
                </a:solidFill>
              </a:rPr>
              <a:t>………….</a:t>
            </a:r>
          </a:p>
          <a:p>
            <a:pPr marL="457200" lvl="1" indent="0">
              <a:buNone/>
            </a:pPr>
            <a:endParaRPr lang="it-IT" b="1" dirty="0">
              <a:solidFill>
                <a:srgbClr val="FFC000"/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7E1241-EAF4-450C-9E96-72785410B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ECF135-E6AF-41BE-B2EF-2FBC6F694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7</a:t>
            </a:fld>
            <a:endParaRPr lang="en-RU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085AF4DC-A0F5-4B79-81FD-33A65C46D47C}"/>
              </a:ext>
            </a:extLst>
          </p:cNvPr>
          <p:cNvSpPr txBox="1">
            <a:spLocks/>
          </p:cNvSpPr>
          <p:nvPr/>
        </p:nvSpPr>
        <p:spPr>
          <a:xfrm>
            <a:off x="743070" y="142776"/>
            <a:ext cx="3383776" cy="39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1800" b="1" dirty="0">
              <a:solidFill>
                <a:srgbClr val="00B050"/>
              </a:solidFill>
            </a:endParaRPr>
          </a:p>
        </p:txBody>
      </p:sp>
      <p:sp>
        <p:nvSpPr>
          <p:cNvPr id="8" name="Segnaposto contenuto 3">
            <a:extLst>
              <a:ext uri="{FF2B5EF4-FFF2-40B4-BE49-F238E27FC236}">
                <a16:creationId xmlns:a16="http://schemas.microsoft.com/office/drawing/2014/main" id="{073B4D20-EE40-423E-A64F-F4904C086FCC}"/>
              </a:ext>
            </a:extLst>
          </p:cNvPr>
          <p:cNvSpPr txBox="1">
            <a:spLocks/>
          </p:cNvSpPr>
          <p:nvPr/>
        </p:nvSpPr>
        <p:spPr>
          <a:xfrm>
            <a:off x="5774358" y="1825624"/>
            <a:ext cx="5132162" cy="39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>
                <a:solidFill>
                  <a:srgbClr val="0070C0"/>
                </a:solidFill>
              </a:rPr>
              <a:t>HIGH CHILLING REQUIREMENT</a:t>
            </a:r>
          </a:p>
          <a:p>
            <a:pPr lvl="1"/>
            <a:r>
              <a:rPr lang="it-IT" b="1" dirty="0" err="1">
                <a:solidFill>
                  <a:srgbClr val="00B050"/>
                </a:solidFill>
              </a:rPr>
              <a:t>Clery</a:t>
            </a:r>
            <a:endParaRPr lang="it-IT" b="1" dirty="0">
              <a:solidFill>
                <a:srgbClr val="00B050"/>
              </a:solidFill>
            </a:endParaRPr>
          </a:p>
          <a:p>
            <a:pPr lvl="1"/>
            <a:r>
              <a:rPr lang="it-IT" b="1" dirty="0">
                <a:solidFill>
                  <a:srgbClr val="00B050"/>
                </a:solidFill>
              </a:rPr>
              <a:t>Alba</a:t>
            </a:r>
          </a:p>
          <a:p>
            <a:pPr lvl="1"/>
            <a:r>
              <a:rPr lang="it-IT" b="1" dirty="0">
                <a:solidFill>
                  <a:srgbClr val="FF0000"/>
                </a:solidFill>
              </a:rPr>
              <a:t>Sandra</a:t>
            </a:r>
          </a:p>
          <a:p>
            <a:pPr lvl="1"/>
            <a:r>
              <a:rPr lang="it-IT" b="1" dirty="0">
                <a:solidFill>
                  <a:srgbClr val="FF0000"/>
                </a:solidFill>
              </a:rPr>
              <a:t>Arianna</a:t>
            </a:r>
          </a:p>
          <a:p>
            <a:pPr lvl="1"/>
            <a:r>
              <a:rPr lang="it-IT" b="1" dirty="0">
                <a:solidFill>
                  <a:srgbClr val="FF0000"/>
                </a:solidFill>
              </a:rPr>
              <a:t>Nadja</a:t>
            </a:r>
          </a:p>
          <a:p>
            <a:pPr lvl="1"/>
            <a:r>
              <a:rPr lang="it-IT" b="1" dirty="0">
                <a:solidFill>
                  <a:srgbClr val="FF0000"/>
                </a:solidFill>
              </a:rPr>
              <a:t>Brilla</a:t>
            </a:r>
          </a:p>
          <a:p>
            <a:pPr lvl="1"/>
            <a:r>
              <a:rPr lang="it-IT" b="1" dirty="0">
                <a:solidFill>
                  <a:srgbClr val="00B050"/>
                </a:solidFill>
              </a:rPr>
              <a:t>Asia</a:t>
            </a:r>
          </a:p>
          <a:p>
            <a:pPr lvl="1"/>
            <a:r>
              <a:rPr lang="it-IT" b="1" dirty="0" err="1">
                <a:solidFill>
                  <a:srgbClr val="00B050"/>
                </a:solidFill>
              </a:rPr>
              <a:t>Malling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b="1" dirty="0" err="1">
                <a:solidFill>
                  <a:srgbClr val="00B050"/>
                </a:solidFill>
              </a:rPr>
              <a:t>centenary</a:t>
            </a:r>
            <a:endParaRPr lang="it-IT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272C62-8F0B-4A23-BDE7-08B00682C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6000" b="1" dirty="0"/>
              <a:t>DAY NEUTRAL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2DF024-0973-40DB-8B28-8120C1B3B7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CALIFORNIAN</a:t>
            </a:r>
            <a:r>
              <a:rPr lang="it-IT" dirty="0"/>
              <a:t> </a:t>
            </a:r>
          </a:p>
          <a:p>
            <a:pPr lvl="1"/>
            <a:endParaRPr lang="it-IT" dirty="0">
              <a:solidFill>
                <a:srgbClr val="00B0F0"/>
              </a:solidFill>
            </a:endParaRPr>
          </a:p>
          <a:p>
            <a:pPr lvl="1"/>
            <a:r>
              <a:rPr lang="it-IT" dirty="0">
                <a:solidFill>
                  <a:srgbClr val="00B0F0"/>
                </a:solidFill>
              </a:rPr>
              <a:t>San Andreas</a:t>
            </a:r>
          </a:p>
          <a:p>
            <a:pPr lvl="1"/>
            <a:r>
              <a:rPr lang="it-IT" dirty="0" err="1">
                <a:solidFill>
                  <a:srgbClr val="00B0F0"/>
                </a:solidFill>
              </a:rPr>
              <a:t>Portola</a:t>
            </a:r>
            <a:endParaRPr lang="it-IT" dirty="0">
              <a:solidFill>
                <a:srgbClr val="00B0F0"/>
              </a:solidFill>
            </a:endParaRPr>
          </a:p>
          <a:p>
            <a:pPr lvl="1"/>
            <a:r>
              <a:rPr lang="it-IT" dirty="0">
                <a:solidFill>
                  <a:srgbClr val="00B0F0"/>
                </a:solidFill>
              </a:rPr>
              <a:t>Albion</a:t>
            </a:r>
          </a:p>
          <a:p>
            <a:pPr lvl="1"/>
            <a:r>
              <a:rPr lang="it-IT" dirty="0">
                <a:solidFill>
                  <a:srgbClr val="00B0F0"/>
                </a:solidFill>
              </a:rPr>
              <a:t>Monterey</a:t>
            </a:r>
          </a:p>
          <a:p>
            <a:pPr lvl="1"/>
            <a:r>
              <a:rPr lang="it-IT" dirty="0" err="1">
                <a:solidFill>
                  <a:srgbClr val="00B0F0"/>
                </a:solidFill>
              </a:rPr>
              <a:t>Cabrillo</a:t>
            </a:r>
            <a:endParaRPr lang="it-IT" dirty="0">
              <a:solidFill>
                <a:srgbClr val="00B0F0"/>
              </a:solidFill>
            </a:endParaRPr>
          </a:p>
          <a:p>
            <a:pPr lvl="1"/>
            <a:r>
              <a:rPr lang="it-IT" dirty="0">
                <a:solidFill>
                  <a:srgbClr val="00B0F0"/>
                </a:solidFill>
              </a:rPr>
              <a:t>Florida Beauty</a:t>
            </a:r>
          </a:p>
          <a:p>
            <a:pPr lvl="1"/>
            <a:endParaRPr lang="it-IT" dirty="0">
              <a:solidFill>
                <a:srgbClr val="00B0F0"/>
              </a:solidFill>
            </a:endParaRPr>
          </a:p>
          <a:p>
            <a:pPr lvl="1"/>
            <a:endParaRPr lang="it-IT" dirty="0">
              <a:solidFill>
                <a:srgbClr val="00B0F0"/>
              </a:solidFill>
            </a:endParaRPr>
          </a:p>
          <a:p>
            <a:pPr lvl="1"/>
            <a:endParaRPr lang="it-IT" dirty="0">
              <a:solidFill>
                <a:srgbClr val="00B0F0"/>
              </a:solidFill>
            </a:endParaRPr>
          </a:p>
          <a:p>
            <a:pPr marL="457200" lvl="1" indent="0">
              <a:buNone/>
            </a:pPr>
            <a:r>
              <a:rPr lang="it-IT" dirty="0"/>
              <a:t>Low </a:t>
            </a:r>
            <a:r>
              <a:rPr lang="it-IT" dirty="0" err="1"/>
              <a:t>chilling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ECF7AC8-AAE8-4A81-A339-FBEEA832B4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EUROPEAN</a:t>
            </a:r>
          </a:p>
          <a:p>
            <a:pPr lvl="1"/>
            <a:r>
              <a:rPr lang="it-IT" b="1" dirty="0">
                <a:solidFill>
                  <a:srgbClr val="FF0000"/>
                </a:solidFill>
              </a:rPr>
              <a:t>Malga</a:t>
            </a:r>
          </a:p>
          <a:p>
            <a:pPr lvl="1"/>
            <a:r>
              <a:rPr lang="it-IT" b="1" dirty="0">
                <a:solidFill>
                  <a:srgbClr val="FF0000"/>
                </a:solidFill>
              </a:rPr>
              <a:t>Brina</a:t>
            </a:r>
          </a:p>
          <a:p>
            <a:pPr lvl="1"/>
            <a:r>
              <a:rPr lang="it-IT" b="1" dirty="0">
                <a:solidFill>
                  <a:srgbClr val="FF0000"/>
                </a:solidFill>
              </a:rPr>
              <a:t>Petra</a:t>
            </a:r>
          </a:p>
          <a:p>
            <a:pPr lvl="1"/>
            <a:r>
              <a:rPr lang="it-IT" dirty="0">
                <a:solidFill>
                  <a:srgbClr val="00B0F0"/>
                </a:solidFill>
              </a:rPr>
              <a:t>Murano</a:t>
            </a:r>
          </a:p>
          <a:p>
            <a:pPr lvl="1"/>
            <a:r>
              <a:rPr lang="it-IT" dirty="0">
                <a:solidFill>
                  <a:srgbClr val="00B0F0"/>
                </a:solidFill>
              </a:rPr>
              <a:t>Vivara</a:t>
            </a:r>
          </a:p>
          <a:p>
            <a:pPr lvl="1"/>
            <a:r>
              <a:rPr lang="it-IT" dirty="0">
                <a:solidFill>
                  <a:srgbClr val="00B0F0"/>
                </a:solidFill>
              </a:rPr>
              <a:t>Favori</a:t>
            </a:r>
          </a:p>
          <a:p>
            <a:pPr lvl="1"/>
            <a:r>
              <a:rPr lang="it-IT" dirty="0">
                <a:solidFill>
                  <a:srgbClr val="00B0F0"/>
                </a:solidFill>
              </a:rPr>
              <a:t>Furore</a:t>
            </a:r>
          </a:p>
          <a:p>
            <a:pPr lvl="1"/>
            <a:r>
              <a:rPr lang="it-IT" dirty="0">
                <a:solidFill>
                  <a:srgbClr val="00B0F0"/>
                </a:solidFill>
              </a:rPr>
              <a:t>……….</a:t>
            </a:r>
          </a:p>
          <a:p>
            <a:pPr lvl="1"/>
            <a:endParaRPr lang="it-IT" dirty="0">
              <a:solidFill>
                <a:srgbClr val="00B0F0"/>
              </a:solidFill>
            </a:endParaRPr>
          </a:p>
          <a:p>
            <a:pPr marL="457200" lvl="1" indent="0">
              <a:buNone/>
            </a:pPr>
            <a:endParaRPr lang="it-IT" dirty="0"/>
          </a:p>
          <a:p>
            <a:pPr marL="457200" lvl="1" indent="0">
              <a:buNone/>
            </a:pPr>
            <a:r>
              <a:rPr lang="it-IT" dirty="0"/>
              <a:t>High </a:t>
            </a:r>
            <a:r>
              <a:rPr lang="it-IT" dirty="0" err="1"/>
              <a:t>chilling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5744F5-03AE-411D-B4A4-E723ADE75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103B4E-9993-4179-B619-A1E4D6129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47787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1A1A4C-2D2C-4B6F-A7FF-8E518F22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FFFF00"/>
                </a:solidFill>
                <a:highlight>
                  <a:srgbClr val="0000FF"/>
                </a:highlight>
              </a:rPr>
              <a:t>PERFECT GROWN CONDITIONS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DF9E46-8C6A-437C-9C78-AA9C712B4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4812" y="1795479"/>
            <a:ext cx="4882376" cy="4464644"/>
          </a:xfrm>
        </p:spPr>
        <p:txBody>
          <a:bodyPr>
            <a:normAutofit fontScale="92500" lnSpcReduction="20000"/>
          </a:bodyPr>
          <a:lstStyle/>
          <a:p>
            <a:r>
              <a:rPr lang="it-IT" sz="2800" b="1" dirty="0">
                <a:solidFill>
                  <a:srgbClr val="C00000"/>
                </a:solidFill>
                <a:highlight>
                  <a:srgbClr val="C0C0C0"/>
                </a:highlight>
              </a:rPr>
              <a:t>CLIMATE CONTROL</a:t>
            </a:r>
          </a:p>
          <a:p>
            <a:pPr marL="0" indent="0">
              <a:buNone/>
            </a:pPr>
            <a:endParaRPr lang="it-IT" sz="2800" b="1" dirty="0">
              <a:solidFill>
                <a:srgbClr val="C00000"/>
              </a:solidFill>
              <a:highlight>
                <a:srgbClr val="C0C0C0"/>
              </a:highlight>
            </a:endParaRPr>
          </a:p>
          <a:p>
            <a:r>
              <a:rPr lang="it-IT" sz="2800" b="1" dirty="0">
                <a:solidFill>
                  <a:srgbClr val="002060"/>
                </a:solidFill>
              </a:rPr>
              <a:t>12-13°C </a:t>
            </a:r>
            <a:r>
              <a:rPr lang="it-IT" sz="2800" b="1" dirty="0" err="1">
                <a:solidFill>
                  <a:srgbClr val="002060"/>
                </a:solidFill>
              </a:rPr>
              <a:t>substrate</a:t>
            </a:r>
            <a:endParaRPr lang="it-IT" sz="2800" b="1" dirty="0">
              <a:solidFill>
                <a:srgbClr val="002060"/>
              </a:solidFill>
            </a:endParaRPr>
          </a:p>
          <a:p>
            <a:r>
              <a:rPr lang="it-IT" sz="2800" b="1" dirty="0">
                <a:solidFill>
                  <a:srgbClr val="00B050"/>
                </a:solidFill>
              </a:rPr>
              <a:t>5-8°C air </a:t>
            </a:r>
            <a:r>
              <a:rPr lang="it-IT" sz="2800" b="1" dirty="0" err="1">
                <a:solidFill>
                  <a:srgbClr val="00B050"/>
                </a:solidFill>
              </a:rPr>
              <a:t>minimun</a:t>
            </a:r>
            <a:r>
              <a:rPr lang="it-IT" sz="2800" b="1" dirty="0">
                <a:solidFill>
                  <a:srgbClr val="00B050"/>
                </a:solidFill>
              </a:rPr>
              <a:t> temperature</a:t>
            </a:r>
          </a:p>
          <a:p>
            <a:r>
              <a:rPr lang="it-IT" b="1" dirty="0">
                <a:solidFill>
                  <a:srgbClr val="0070C0"/>
                </a:solidFill>
              </a:rPr>
              <a:t>Light 2.500 / 4.000 lux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12 to 14 hours light</a:t>
            </a:r>
          </a:p>
          <a:p>
            <a:r>
              <a:rPr lang="it-IT" sz="2800" b="1" dirty="0">
                <a:solidFill>
                  <a:srgbClr val="7030A0"/>
                </a:solidFill>
              </a:rPr>
              <a:t>CO2</a:t>
            </a:r>
          </a:p>
          <a:p>
            <a:endParaRPr lang="it-IT" sz="2800" b="1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it-IT" b="1" dirty="0" err="1"/>
              <a:t>If</a:t>
            </a:r>
            <a:r>
              <a:rPr lang="it-IT" b="1" dirty="0"/>
              <a:t> </a:t>
            </a:r>
            <a:r>
              <a:rPr lang="it-IT" b="1" dirty="0" err="1"/>
              <a:t>we</a:t>
            </a:r>
            <a:r>
              <a:rPr lang="it-IT" b="1" dirty="0"/>
              <a:t> can control </a:t>
            </a:r>
            <a:r>
              <a:rPr lang="it-IT" b="1" dirty="0" err="1"/>
              <a:t>these</a:t>
            </a:r>
            <a:r>
              <a:rPr lang="it-IT" b="1" dirty="0"/>
              <a:t> </a:t>
            </a:r>
            <a:r>
              <a:rPr lang="it-IT" b="1" dirty="0" err="1"/>
              <a:t>growing</a:t>
            </a:r>
            <a:r>
              <a:rPr lang="it-IT" b="1" dirty="0"/>
              <a:t> </a:t>
            </a:r>
            <a:r>
              <a:rPr lang="it-IT" b="1" dirty="0" err="1"/>
              <a:t>conditions</a:t>
            </a:r>
            <a:r>
              <a:rPr lang="it-IT" b="1" dirty="0"/>
              <a:t> </a:t>
            </a:r>
            <a:r>
              <a:rPr lang="it-IT" b="1" dirty="0" err="1"/>
              <a:t>we</a:t>
            </a:r>
            <a:r>
              <a:rPr lang="it-IT" b="1" dirty="0"/>
              <a:t> can </a:t>
            </a:r>
            <a:r>
              <a:rPr lang="it-IT" b="1" dirty="0" err="1"/>
              <a:t>grow</a:t>
            </a:r>
            <a:r>
              <a:rPr lang="it-IT" b="1" dirty="0"/>
              <a:t> </a:t>
            </a:r>
            <a:r>
              <a:rPr lang="it-IT" b="1" dirty="0" err="1"/>
              <a:t>every</a:t>
            </a:r>
            <a:r>
              <a:rPr lang="it-IT" b="1" dirty="0"/>
              <a:t> </a:t>
            </a:r>
            <a:r>
              <a:rPr lang="it-IT" b="1" dirty="0" err="1"/>
              <a:t>kind</a:t>
            </a:r>
            <a:r>
              <a:rPr lang="it-IT" b="1" dirty="0"/>
              <a:t> of </a:t>
            </a:r>
            <a:r>
              <a:rPr lang="it-IT" b="1" dirty="0" err="1"/>
              <a:t>variety</a:t>
            </a:r>
            <a:endParaRPr lang="it-IT" sz="2800" b="1" dirty="0"/>
          </a:p>
          <a:p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4FCB9F-6040-4E21-AD71-55CEB086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4D98CD-BF53-4C53-949E-1D127FD2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85165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625</Words>
  <Application>Microsoft Office PowerPoint</Application>
  <PresentationFormat>Widescreen</PresentationFormat>
  <Paragraphs>185</Paragraphs>
  <Slides>28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Roboto</vt:lpstr>
      <vt:lpstr>Office Theme</vt:lpstr>
      <vt:lpstr>Presentazione standard di PowerPoint</vt:lpstr>
      <vt:lpstr>Presentazione standard di PowerPoint</vt:lpstr>
      <vt:lpstr>Presentazione standard di PowerPoint</vt:lpstr>
      <vt:lpstr>HOW TO CHOOSE THE RIGHT VARIETY</vt:lpstr>
      <vt:lpstr>CLIMATE                     </vt:lpstr>
      <vt:lpstr>                 RUSSIA CONTINENTAL CLIMATE   Cold and long winter - short spring    - hot summer   </vt:lpstr>
      <vt:lpstr>SHORT DAYS VARIETIES </vt:lpstr>
      <vt:lpstr>DAY NEUTRAL</vt:lpstr>
      <vt:lpstr>PERFECT GROWN CONDITIONS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 E T R A  </vt:lpstr>
      <vt:lpstr>Presentazione standard di PowerPoint</vt:lpstr>
      <vt:lpstr>Presentazione standard di PowerPoint</vt:lpstr>
      <vt:lpstr>Вопросы?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23</cp:revision>
  <dcterms:modified xsi:type="dcterms:W3CDTF">2022-02-24T03:47:53Z</dcterms:modified>
</cp:coreProperties>
</file>