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Cuprum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jeCQP8n12XfAyq69Jl8QeC7hYZ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uprum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uprum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uprum-italic.fntdata"/><Relationship Id="rId6" Type="http://schemas.openxmlformats.org/officeDocument/2006/relationships/slide" Target="slides/slide2.xml"/><Relationship Id="rId18" Type="http://schemas.openxmlformats.org/officeDocument/2006/relationships/font" Target="fonts/Cuprum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7fff5397d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07fff5397d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7fff5397d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07fff5397d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7fff5397d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07fff5397d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7fff5397d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07fff5397d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7fff5397d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07fff5397d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7fff5397d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07fff5397d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7fff5397d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07fff5397d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7fff5397d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07fff5397d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ервый слайд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/>
          <p:nvPr>
            <p:ph type="ctrTitle"/>
          </p:nvPr>
        </p:nvSpPr>
        <p:spPr>
          <a:xfrm>
            <a:off x="1524000" y="2364251"/>
            <a:ext cx="6629400" cy="18593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1" type="subTitle"/>
          </p:nvPr>
        </p:nvSpPr>
        <p:spPr>
          <a:xfrm>
            <a:off x="1524000" y="4360127"/>
            <a:ext cx="7753815" cy="1176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6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2" type="sldNum"/>
          </p:nvPr>
        </p:nvSpPr>
        <p:spPr>
          <a:xfrm>
            <a:off x="11463454" y="6356350"/>
            <a:ext cx="5742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sp>
        <p:nvSpPr>
          <p:cNvPr id="21" name="Google Shape;21;p6"/>
          <p:cNvSpPr/>
          <p:nvPr/>
        </p:nvSpPr>
        <p:spPr>
          <a:xfrm>
            <a:off x="6997147" y="6109252"/>
            <a:ext cx="1537252" cy="7487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6"/>
          <p:cNvSpPr txBox="1"/>
          <p:nvPr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RU" sz="1200" u="none" cap="none" strike="noStrike">
                <a:solidFill>
                  <a:srgbClr val="EB008A"/>
                </a:solidFill>
                <a:latin typeface="Cuprum"/>
                <a:ea typeface="Cuprum"/>
                <a:cs typeface="Cuprum"/>
                <a:sym typeface="Cuprum"/>
              </a:rPr>
              <a:t>VI Международная конференция «Ягоды России 2023» (15 – 17 февраля 2023г.)</a:t>
            </a:r>
            <a:endParaRPr b="0" i="0" sz="1200" u="none" cap="none" strike="noStrike">
              <a:solidFill>
                <a:srgbClr val="EB008A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1260088" y="365125"/>
            <a:ext cx="9601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 rot="5400000">
            <a:off x="4040730" y="-955017"/>
            <a:ext cx="4039916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 rot="5400000">
            <a:off x="6770087" y="2319938"/>
            <a:ext cx="5811838" cy="1902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 rot="5400000">
            <a:off x="2162775" y="-232762"/>
            <a:ext cx="5811838" cy="7007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6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имое презентации 1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е колонки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1137424" y="1825624"/>
            <a:ext cx="4882376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2" type="body"/>
          </p:nvPr>
        </p:nvSpPr>
        <p:spPr>
          <a:xfrm>
            <a:off x="6172200" y="1825624"/>
            <a:ext cx="4778298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инальный слайд" showMasterSp="0">
  <p:cSld name="Финальный слайд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sp>
        <p:nvSpPr>
          <p:cNvPr id="37" name="Google Shape;37;p9"/>
          <p:cNvSpPr/>
          <p:nvPr/>
        </p:nvSpPr>
        <p:spPr>
          <a:xfrm>
            <a:off x="7023652" y="6109252"/>
            <a:ext cx="1537252" cy="7487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1851587" y="1918252"/>
            <a:ext cx="6633521" cy="1453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" type="body"/>
          </p:nvPr>
        </p:nvSpPr>
        <p:spPr>
          <a:xfrm>
            <a:off x="1851588" y="3704328"/>
            <a:ext cx="6633521" cy="2421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"/>
          <p:cNvSpPr/>
          <p:nvPr>
            <p:ph idx="2" type="pic"/>
          </p:nvPr>
        </p:nvSpPr>
        <p:spPr>
          <a:xfrm>
            <a:off x="8786813" y="477838"/>
            <a:ext cx="3140075" cy="277177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9"/>
          <p:cNvSpPr txBox="1"/>
          <p:nvPr>
            <p:ph idx="3" type="body"/>
          </p:nvPr>
        </p:nvSpPr>
        <p:spPr>
          <a:xfrm>
            <a:off x="1851025" y="477838"/>
            <a:ext cx="6634163" cy="1330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1" sz="4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9"/>
          <p:cNvSpPr txBox="1"/>
          <p:nvPr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RU" sz="1200" u="none" cap="none" strike="noStrike">
                <a:solidFill>
                  <a:srgbClr val="EB008A"/>
                </a:solidFill>
                <a:latin typeface="Cuprum"/>
                <a:ea typeface="Cuprum"/>
                <a:cs typeface="Cuprum"/>
                <a:sym typeface="Cuprum"/>
              </a:rPr>
              <a:t>VI Международная конференция «Ягоды России 2023» (15 – 17 февраля 2023г.)</a:t>
            </a:r>
            <a:endParaRPr b="0" i="0" sz="1200" u="none" cap="none" strike="noStrike">
              <a:solidFill>
                <a:srgbClr val="EB008A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секции" showMasterSp="0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 txBox="1"/>
          <p:nvPr>
            <p:ph type="title"/>
          </p:nvPr>
        </p:nvSpPr>
        <p:spPr>
          <a:xfrm>
            <a:off x="1416205" y="1709738"/>
            <a:ext cx="930011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1416205" y="4589463"/>
            <a:ext cx="930011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е колонки с заголовками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1137424" y="365125"/>
            <a:ext cx="102179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1137424" y="1681163"/>
            <a:ext cx="5007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1"/>
          <p:cNvSpPr txBox="1"/>
          <p:nvPr>
            <p:ph idx="2" type="body"/>
          </p:nvPr>
        </p:nvSpPr>
        <p:spPr>
          <a:xfrm>
            <a:off x="1137424" y="2505075"/>
            <a:ext cx="5007984" cy="3360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3" type="body"/>
          </p:nvPr>
        </p:nvSpPr>
        <p:spPr>
          <a:xfrm>
            <a:off x="6322741" y="1681163"/>
            <a:ext cx="503264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1"/>
          <p:cNvSpPr txBox="1"/>
          <p:nvPr>
            <p:ph idx="4" type="body"/>
          </p:nvPr>
        </p:nvSpPr>
        <p:spPr>
          <a:xfrm>
            <a:off x="6322741" y="2505075"/>
            <a:ext cx="5032647" cy="3360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1137424" y="44926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5183188" y="449263"/>
            <a:ext cx="6172200" cy="5411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13"/>
          <p:cNvSpPr txBox="1"/>
          <p:nvPr>
            <p:ph idx="2" type="body"/>
          </p:nvPr>
        </p:nvSpPr>
        <p:spPr>
          <a:xfrm>
            <a:off x="1137424" y="204946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1137424" y="44926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/>
          <p:nvPr>
            <p:ph idx="2" type="pic"/>
          </p:nvPr>
        </p:nvSpPr>
        <p:spPr>
          <a:xfrm>
            <a:off x="5183188" y="449263"/>
            <a:ext cx="6172200" cy="5411788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1137424" y="204946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/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"/>
          <p:cNvSpPr txBox="1"/>
          <p:nvPr>
            <p:ph idx="1" type="body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sp>
        <p:nvSpPr>
          <p:cNvPr id="15" name="Google Shape;15;p5"/>
          <p:cNvSpPr txBox="1"/>
          <p:nvPr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RU" sz="1200" u="none" cap="none" strike="noStrike">
                <a:solidFill>
                  <a:srgbClr val="EB008A"/>
                </a:solidFill>
                <a:latin typeface="Cuprum"/>
                <a:ea typeface="Cuprum"/>
                <a:cs typeface="Cuprum"/>
                <a:sym typeface="Cuprum"/>
              </a:rPr>
              <a:t>VI Международная конференция «Ягоды России 2023» (15 – 17 февраля 2023г.)</a:t>
            </a:r>
            <a:endParaRPr b="0" i="0" sz="1200" u="none" cap="none" strike="noStrike">
              <a:solidFill>
                <a:srgbClr val="EB008A"/>
              </a:solidFill>
              <a:latin typeface="Cuprum"/>
              <a:ea typeface="Cuprum"/>
              <a:cs typeface="Cuprum"/>
              <a:sym typeface="Cuprum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0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31.png"/><Relationship Id="rId6" Type="http://schemas.openxmlformats.org/officeDocument/2006/relationships/image" Target="../media/image36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37.png"/><Relationship Id="rId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type="ctrTitle"/>
          </p:nvPr>
        </p:nvSpPr>
        <p:spPr>
          <a:xfrm>
            <a:off x="1448475" y="1647000"/>
            <a:ext cx="76173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RU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ЯГОДНАЯ ФЕРМА НАШЕГО ВРЕМЕНИ</a:t>
            </a:r>
            <a:endParaRPr b="1" sz="10200">
              <a:solidFill>
                <a:srgbClr val="434343"/>
              </a:solidFill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1572225" y="4518775"/>
            <a:ext cx="5505300" cy="981600"/>
          </a:xfrm>
          <a:prstGeom prst="roundRect">
            <a:avLst>
              <a:gd fmla="val 16667" name="adj"/>
            </a:avLst>
          </a:prstGeom>
          <a:solidFill>
            <a:srgbClr val="4395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806075" y="4639075"/>
            <a:ext cx="50376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b="1" lang="en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ктуальные</a:t>
            </a:r>
            <a:r>
              <a:rPr b="1" lang="en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тренды в продажах </a:t>
            </a:r>
            <a:endParaRPr b="1"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переработке</a:t>
            </a:r>
            <a:endParaRPr b="1" sz="3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7fff5397d_0_126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85" name="Google Shape;185;g207fff5397d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207fff5397d_0_126"/>
          <p:cNvSpPr txBox="1"/>
          <p:nvPr>
            <p:ph idx="4294967295" type="subTitle"/>
          </p:nvPr>
        </p:nvSpPr>
        <p:spPr>
          <a:xfrm>
            <a:off x="1516575" y="554675"/>
            <a:ext cx="41895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Чат-бот для приёма заказов на платформе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TextBack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207fff5397d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6200" y="179450"/>
            <a:ext cx="7018574" cy="9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07fff5397d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1799" y="4546224"/>
            <a:ext cx="1454198" cy="145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07fff5397d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6200" y="5484324"/>
            <a:ext cx="735898" cy="7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07fff5397d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0450" y="4961874"/>
            <a:ext cx="962350" cy="9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07fff5397d_0_126"/>
          <p:cNvSpPr txBox="1"/>
          <p:nvPr>
            <p:ph idx="4294967295" type="subTitle"/>
          </p:nvPr>
        </p:nvSpPr>
        <p:spPr>
          <a:xfrm>
            <a:off x="1629825" y="2970675"/>
            <a:ext cx="3459600" cy="30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RU" sz="1800">
                <a:latin typeface="Arial"/>
                <a:ea typeface="Arial"/>
                <a:cs typeface="Arial"/>
                <a:sym typeface="Arial"/>
              </a:rPr>
              <a:t>все заказы выгружаются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RU" sz="1800">
                <a:latin typeface="Arial"/>
                <a:ea typeface="Arial"/>
                <a:cs typeface="Arial"/>
                <a:sym typeface="Arial"/>
              </a:rPr>
              <a:t>в таблицу </a:t>
            </a:r>
            <a:r>
              <a:rPr lang="en-RU" sz="1800">
                <a:latin typeface="Arial"/>
                <a:ea typeface="Arial"/>
                <a:cs typeface="Arial"/>
                <a:sym typeface="Arial"/>
              </a:rPr>
              <a:t>Excel</a:t>
            </a:r>
            <a:r>
              <a:rPr lang="en-RU" sz="1800">
                <a:latin typeface="Arial"/>
                <a:ea typeface="Arial"/>
                <a:cs typeface="Arial"/>
                <a:sym typeface="Arial"/>
              </a:rPr>
              <a:t> со ссылкой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RU" sz="1800">
                <a:latin typeface="Arial"/>
                <a:ea typeface="Arial"/>
                <a:cs typeface="Arial"/>
                <a:sym typeface="Arial"/>
              </a:rPr>
              <a:t>на каждый диалог в чат-бот</a:t>
            </a:r>
            <a:endParaRPr b="1" sz="44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7fff5397d_0_133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97" name="Google Shape;197;g207fff5397d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07fff5397d_0_133"/>
          <p:cNvSpPr txBox="1"/>
          <p:nvPr>
            <p:ph idx="4294967295" type="subTitle"/>
          </p:nvPr>
        </p:nvSpPr>
        <p:spPr>
          <a:xfrm>
            <a:off x="1516575" y="554675"/>
            <a:ext cx="79644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Шаблоны VS Эксперименты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g207fff5397d_0_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250" y="2139275"/>
            <a:ext cx="4471726" cy="44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07fff5397d_0_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500" y="1189100"/>
            <a:ext cx="3572152" cy="357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07fff5397d_0_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2950" y="2291675"/>
            <a:ext cx="4780349" cy="478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07fff5397d_0_1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2050" y="1606975"/>
            <a:ext cx="2583997" cy="258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 txBox="1"/>
          <p:nvPr>
            <p:ph idx="1" type="body"/>
          </p:nvPr>
        </p:nvSpPr>
        <p:spPr>
          <a:xfrm>
            <a:off x="1674854" y="4138750"/>
            <a:ext cx="44568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RU" sz="3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Коткова Елена Александровна</a:t>
            </a:r>
            <a:endParaRPr sz="26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2773" y="1200100"/>
            <a:ext cx="2862449" cy="286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"/>
          <p:cNvSpPr txBox="1"/>
          <p:nvPr>
            <p:ph idx="4294967295" type="subTitle"/>
          </p:nvPr>
        </p:nvSpPr>
        <p:spPr>
          <a:xfrm>
            <a:off x="1677825" y="5243400"/>
            <a:ext cx="36633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3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+ 7 (915) 598 54 10</a:t>
            </a:r>
            <a:endParaRPr b="1" sz="3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"/>
          <p:cNvSpPr txBox="1"/>
          <p:nvPr>
            <p:ph idx="1" type="body"/>
          </p:nvPr>
        </p:nvSpPr>
        <p:spPr>
          <a:xfrm>
            <a:off x="8680100" y="2288375"/>
            <a:ext cx="25878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r>
              <a:rPr lang="en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Всем хороших урожаев и успешных продаж!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825" y="1669525"/>
            <a:ext cx="4921375" cy="49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/>
          <p:nvPr/>
        </p:nvSpPr>
        <p:spPr>
          <a:xfrm>
            <a:off x="11645400" y="6359400"/>
            <a:ext cx="493500" cy="31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"/>
          <p:cNvSpPr txBox="1"/>
          <p:nvPr>
            <p:ph idx="4294967295" type="subTitle"/>
          </p:nvPr>
        </p:nvSpPr>
        <p:spPr>
          <a:xfrm>
            <a:off x="1668975" y="707075"/>
            <a:ext cx="4456800" cy="3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5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Спасибо </a:t>
            </a:r>
            <a:endParaRPr b="1" sz="5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5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 b="1" sz="5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5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Вопросы?</a:t>
            </a:r>
            <a:endParaRPr b="1" sz="5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5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2525" y="451675"/>
            <a:ext cx="2034524" cy="203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50" y="53750"/>
            <a:ext cx="5638651" cy="56386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>
            <p:ph idx="4294967295" type="subTitle"/>
          </p:nvPr>
        </p:nvSpPr>
        <p:spPr>
          <a:xfrm>
            <a:off x="6171600" y="1939025"/>
            <a:ext cx="55743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RU" sz="2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Крестьянское (Фермерское) Хозяйство</a:t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>
            <p:ph idx="4294967295" type="subTitle"/>
          </p:nvPr>
        </p:nvSpPr>
        <p:spPr>
          <a:xfrm>
            <a:off x="7058700" y="673875"/>
            <a:ext cx="4641600" cy="1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Коткова Елена Александровна</a:t>
            </a:r>
            <a:endParaRPr b="1" sz="36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150" y="2545850"/>
            <a:ext cx="3759898" cy="375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3975" y="4542725"/>
            <a:ext cx="1300675" cy="13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idx="12" type="sldNum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>
            <p:ph idx="4294967295" type="subTitle"/>
          </p:nvPr>
        </p:nvSpPr>
        <p:spPr>
          <a:xfrm>
            <a:off x="1516575" y="554675"/>
            <a:ext cx="5636400" cy="1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Новое поколение покупателей</a:t>
            </a:r>
            <a:endParaRPr b="1" sz="36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025" y="1778951"/>
            <a:ext cx="2809477" cy="280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300" y="554675"/>
            <a:ext cx="4294600" cy="42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551" y="2662179"/>
            <a:ext cx="3702574" cy="3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8199" y="3214176"/>
            <a:ext cx="2920248" cy="292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7fff5397d_0_50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15" name="Google Shape;115;g207fff5397d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07fff5397d_0_50"/>
          <p:cNvSpPr txBox="1"/>
          <p:nvPr>
            <p:ph idx="4294967295" type="subTitle"/>
          </p:nvPr>
        </p:nvSpPr>
        <p:spPr>
          <a:xfrm>
            <a:off x="1516575" y="554675"/>
            <a:ext cx="6152400" cy="11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Прямые продажи 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в фермерском хозяйстве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207fff5397d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551" y="2662179"/>
            <a:ext cx="3702574" cy="3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07fff5397d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375" y="1104500"/>
            <a:ext cx="4190397" cy="419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07fff5397d_0_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50" y="2342400"/>
            <a:ext cx="4041400" cy="4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07fff5397d_0_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1475" y="3617350"/>
            <a:ext cx="2844600" cy="28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07fff5397d_0_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35900" y="2978400"/>
            <a:ext cx="3209999" cy="320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7fff5397d_0_65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27" name="Google Shape;127;g207fff5397d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07fff5397d_0_65"/>
          <p:cNvSpPr txBox="1"/>
          <p:nvPr>
            <p:ph idx="4294967295" type="subTitle"/>
          </p:nvPr>
        </p:nvSpPr>
        <p:spPr>
          <a:xfrm>
            <a:off x="1516575" y="554675"/>
            <a:ext cx="61524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Социальные сети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g207fff5397d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551" y="2662179"/>
            <a:ext cx="3702574" cy="3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07fff5397d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150" y="2342400"/>
            <a:ext cx="4041400" cy="4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07fff5397d_0_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1600" y="1186775"/>
            <a:ext cx="3392476" cy="339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07fff5397d_0_65"/>
          <p:cNvSpPr txBox="1"/>
          <p:nvPr>
            <p:ph idx="4294967295" type="subTitle"/>
          </p:nvPr>
        </p:nvSpPr>
        <p:spPr>
          <a:xfrm>
            <a:off x="4252038" y="2261550"/>
            <a:ext cx="24516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RU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важный инструмент прямых продаж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207fff5397d_0_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575" y="2185350"/>
            <a:ext cx="4362752" cy="436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07fff5397d_0_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6650" y="2793500"/>
            <a:ext cx="3615652" cy="361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07fff5397d_0_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63049" y="2662173"/>
            <a:ext cx="2806651" cy="280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07fff5397d_0_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37250" y="1262975"/>
            <a:ext cx="2601626" cy="260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7fff5397d_0_84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42" name="Google Shape;142;g207fff5397d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07fff5397d_0_84"/>
          <p:cNvSpPr txBox="1"/>
          <p:nvPr>
            <p:ph idx="4294967295" type="subTitle"/>
          </p:nvPr>
        </p:nvSpPr>
        <p:spPr>
          <a:xfrm>
            <a:off x="1364175" y="554675"/>
            <a:ext cx="61524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«Люди покупают 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 не товар, а эмоции!»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207fff5397d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175" y="2186500"/>
            <a:ext cx="4285399" cy="428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07fff5397d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0425" y="1627950"/>
            <a:ext cx="3280773" cy="32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07fff5397d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345517" y="2435071"/>
            <a:ext cx="4618051" cy="46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07fff5397d_0_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84629" y="1561346"/>
            <a:ext cx="2322898" cy="232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7fff5397d_0_103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53" name="Google Shape;153;g207fff5397d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07fff5397d_0_103"/>
          <p:cNvSpPr txBox="1"/>
          <p:nvPr>
            <p:ph idx="4294967295" type="subTitle"/>
          </p:nvPr>
        </p:nvSpPr>
        <p:spPr>
          <a:xfrm>
            <a:off x="1516575" y="554675"/>
            <a:ext cx="6102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Малиномобиль</a:t>
            </a:r>
            <a:endParaRPr b="1" sz="42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g207fff5397d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175" y="1110575"/>
            <a:ext cx="4006600" cy="4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07fff5397d_0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450" y="1714025"/>
            <a:ext cx="5290225" cy="52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07fff5397d_0_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425" y="2863725"/>
            <a:ext cx="3394427" cy="3394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7fff5397d_0_112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63" name="Google Shape;163;g207fff5397d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07fff5397d_0_112"/>
          <p:cNvSpPr txBox="1"/>
          <p:nvPr>
            <p:ph idx="4294967295" type="subTitle"/>
          </p:nvPr>
        </p:nvSpPr>
        <p:spPr>
          <a:xfrm>
            <a:off x="1516575" y="554675"/>
            <a:ext cx="8002200" cy="18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Отзывы и отметки 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в социальных сетях - инструмент продаж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207fff5397d_0_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175" y="2558425"/>
            <a:ext cx="3913477" cy="391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07fff5397d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7" y="2448900"/>
            <a:ext cx="4132526" cy="413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07fff5397d_0_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6950" y="2999550"/>
            <a:ext cx="4035323" cy="403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07fff5397d_0_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0750" y="2315977"/>
            <a:ext cx="3087002" cy="30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07fff5397d_0_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78425" y="1741225"/>
            <a:ext cx="2957051" cy="295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7fff5397d_0_119"/>
          <p:cNvSpPr txBox="1"/>
          <p:nvPr>
            <p:ph idx="12" type="sldNum"/>
          </p:nvPr>
        </p:nvSpPr>
        <p:spPr>
          <a:xfrm>
            <a:off x="11353799" y="6334357"/>
            <a:ext cx="735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RU"/>
              <a:t>‹#›</a:t>
            </a:fld>
            <a:endParaRPr/>
          </a:p>
        </p:txBody>
      </p:sp>
      <p:pic>
        <p:nvPicPr>
          <p:cNvPr id="175" name="Google Shape;175;g207fff5397d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800" y="673875"/>
            <a:ext cx="2076099" cy="4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07fff5397d_0_119"/>
          <p:cNvSpPr txBox="1"/>
          <p:nvPr>
            <p:ph idx="4294967295" type="subTitle"/>
          </p:nvPr>
        </p:nvSpPr>
        <p:spPr>
          <a:xfrm>
            <a:off x="1516575" y="554675"/>
            <a:ext cx="61020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RU" sz="4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Кто такой недельник?!</a:t>
            </a:r>
            <a:endParaRPr b="1" sz="4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07fff5397d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725" y="2260625"/>
            <a:ext cx="4328699" cy="43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07fff5397d_0_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575" y="1136125"/>
            <a:ext cx="3907400" cy="39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07fff5397d_0_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1400" y="2738300"/>
            <a:ext cx="4119700" cy="41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2022-01-26T15:43:27Z</dcterms:created>
  <dc:creator>Ирина Козий</dc:creator>
</cp:coreProperties>
</file>