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2"/>
  </p:notesMasterIdLst>
  <p:sldIdLst>
    <p:sldId id="256" r:id="rId3"/>
    <p:sldId id="306" r:id="rId4"/>
    <p:sldId id="307" r:id="rId5"/>
    <p:sldId id="309" r:id="rId6"/>
    <p:sldId id="310" r:id="rId7"/>
    <p:sldId id="311" r:id="rId8"/>
    <p:sldId id="312" r:id="rId9"/>
    <p:sldId id="313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7"/>
    <p:restoredTop sz="88016"/>
  </p:normalViewPr>
  <p:slideViewPr>
    <p:cSldViewPr snapToGrid="0" snapToObjects="1">
      <p:cViewPr varScale="1">
        <p:scale>
          <a:sx n="115" d="100"/>
          <a:sy n="115" d="100"/>
        </p:scale>
        <p:origin x="1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34B2E-6361-2D4A-9D7E-18C77D8EEB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Перв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en-US" smtClean="0"/>
            </a:fld>
            <a:endParaRPr lang="en-US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6997147" y="6109252"/>
            <a:ext cx="1537252" cy="74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одержимое презентац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с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е колонки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23652" y="6109252"/>
            <a:ext cx="1537252" cy="74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1587" y="1918252"/>
            <a:ext cx="6633521" cy="1453598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 hasCustomPrompt="1"/>
          </p:nvPr>
        </p:nvSpPr>
        <p:spPr>
          <a:xfrm>
            <a:off x="1851588" y="3704328"/>
            <a:ext cx="6633521" cy="24214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Контакты</a:t>
            </a:r>
            <a:endParaRPr lang="ru-RU" dirty="0"/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14" hasCustomPrompt="1"/>
          </p:nvPr>
        </p:nvSpPr>
        <p:spPr>
          <a:xfrm>
            <a:off x="8786813" y="477838"/>
            <a:ext cx="3140075" cy="27717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</a:t>
            </a:r>
            <a:endParaRPr lang="ru-RU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5" hasCustomPrompt="1"/>
          </p:nvPr>
        </p:nvSpPr>
        <p:spPr>
          <a:xfrm>
            <a:off x="1851025" y="477838"/>
            <a:ext cx="6634163" cy="1330325"/>
          </a:xfrm>
        </p:spPr>
        <p:txBody>
          <a:bodyPr anchor="ctr"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ru-RU" dirty="0"/>
              <a:t>Наименование компании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US" smtClean="0"/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3365" y="2533015"/>
            <a:ext cx="6631305" cy="2106295"/>
          </a:xfrm>
        </p:spPr>
        <p:txBody>
          <a:bodyPr>
            <a:normAutofit/>
          </a:bodyPr>
          <a:lstStyle/>
          <a:p>
            <a:pPr algn="ctr"/>
            <a:r>
              <a:rPr lang="ru-RU" sz="3110" b="1" dirty="0"/>
              <a:t>ОПЫТ ВЫРАЩИВАНИЯ ПОСАДОЧНОГО МАТЕРИАЛА ЗЕМЛЯНИКИ САДОВОЙ ПО ЕВРОПЕЙСКИМ СТАНДАРТАМ В РОССИИ</a:t>
            </a:r>
            <a:endParaRPr lang="ru-RU" sz="311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65630" y="5191760"/>
            <a:ext cx="6600190" cy="942975"/>
          </a:xfrm>
        </p:spPr>
        <p:txBody>
          <a:bodyPr/>
          <a:lstStyle/>
          <a:p>
            <a:r>
              <a:rPr lang="ru-RU" dirty="0"/>
              <a:t>Генеральный директор ООО «ТК Кантышевский»</a:t>
            </a:r>
            <a:endParaRPr lang="ru-RU" dirty="0"/>
          </a:p>
          <a:p>
            <a:r>
              <a:rPr lang="ru-RU" dirty="0"/>
              <a:t>Хадзиев Руслан М-Г.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Тепличный комплекс «Кантышевский»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155765" y="161619"/>
            <a:ext cx="1529069" cy="1529069"/>
          </a:xfrm>
          <a:prstGeom prst="rect">
            <a:avLst/>
          </a:prstGeom>
        </p:spPr>
      </p:pic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380" y="1690370"/>
            <a:ext cx="5933440" cy="406654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7666355" y="1690370"/>
            <a:ext cx="346392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- площадь 1,1 га;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- количество растений до 90 тысяч корней (ягода);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- количество производимой рассады до 500 тысяч единиц;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- объем продукции (ягода) - до 50 тонн/год;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- месторасположение  - Республика Ингушетия с.п. Кантышево.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sz="half" idx="1"/>
          </p:nvPr>
        </p:nvPicPr>
        <p:blipFill>
          <a:blip r:embed="rId1"/>
          <a:srcRect l="460" t="30497" r="-460" b="-1654"/>
          <a:stretch>
            <a:fillRect/>
          </a:stretch>
        </p:blipFill>
        <p:spPr>
          <a:xfrm>
            <a:off x="1918970" y="662940"/>
            <a:ext cx="8830945" cy="52400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9EF7520-39D1-9441-8AAA-83801A63571E}" type="slidenum">
              <a:rPr lang="en-US" smtClean="0"/>
            </a:fld>
            <a:endParaRPr 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rcRect l="6184" t="10804" r="6022" b="9685"/>
          <a:stretch>
            <a:fillRect/>
          </a:stretch>
        </p:blipFill>
        <p:spPr>
          <a:xfrm>
            <a:off x="2133600" y="880110"/>
            <a:ext cx="7924800" cy="4905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9EF7520-39D1-9441-8AAA-83801A63571E}" type="slidenum">
              <a:rPr lang="en-US" smtClean="0"/>
            </a:fld>
            <a:endParaRPr 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1"/>
          <a:srcRect l="3088" t="17863" r="4128" b="15972"/>
          <a:stretch>
            <a:fillRect/>
          </a:stretch>
        </p:blipFill>
        <p:spPr>
          <a:xfrm>
            <a:off x="6471920" y="424815"/>
            <a:ext cx="4283710" cy="5547995"/>
          </a:xfrm>
          <a:prstGeom prst="rect">
            <a:avLst/>
          </a:prstGeom>
        </p:spPr>
      </p:pic>
      <p:sp>
        <p:nvSpPr>
          <p:cNvPr id="8" name="Замещающее содержимое 7"/>
          <p:cNvSpPr/>
          <p:nvPr>
            <p:ph sz="half" idx="1"/>
          </p:nvPr>
        </p:nvSpPr>
        <p:spPr/>
        <p:txBody>
          <a:bodyPr/>
          <a:p>
            <a:r>
              <a:rPr lang="ru-RU" altLang="en-US"/>
              <a:t>Лотки подняты на высоту более 2 метров.</a:t>
            </a:r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ru-RU" altLang="en-US"/>
              <a:t>кассета для производства трэй 250 мл</a:t>
            </a:r>
            <a:br>
              <a:rPr lang="ru-RU" altLang="en-US"/>
            </a:br>
            <a:r>
              <a:rPr lang="ru-RU" altLang="en-US"/>
              <a:t>производство ВАТО (Нидерланды)</a:t>
            </a:r>
            <a:endParaRPr lang="ru-RU" alt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9EF7520-39D1-9441-8AAA-83801A63571E}" type="slidenum">
              <a:rPr lang="en-US" smtClean="0"/>
            </a:fld>
            <a:endParaRPr 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rcRect l="20205" t="369" r="23731" b="16072"/>
          <a:stretch>
            <a:fillRect/>
          </a:stretch>
        </p:blipFill>
        <p:spPr>
          <a:xfrm>
            <a:off x="1530350" y="1825625"/>
            <a:ext cx="4505960" cy="3959860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6820" y="1825625"/>
            <a:ext cx="4469130" cy="39598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Анализ </a:t>
            </a:r>
            <a:r>
              <a:rPr lang="en-US" altLang="en-US"/>
              <a:t>PLANT MAPPING (</a:t>
            </a:r>
            <a:r>
              <a:rPr lang="ru-RU" altLang="en-US"/>
              <a:t>Нидерланды</a:t>
            </a:r>
            <a:r>
              <a:rPr lang="en-US" altLang="en-US"/>
              <a:t>) </a:t>
            </a:r>
            <a:endParaRPr lang="en-US" alt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9EF7520-39D1-9441-8AAA-83801A63571E}" type="slidenum">
              <a:rPr lang="en-US" smtClean="0"/>
            </a:fld>
            <a:endParaRPr 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rcRect l="2728" t="6110" b="28207"/>
          <a:stretch>
            <a:fillRect/>
          </a:stretch>
        </p:blipFill>
        <p:spPr>
          <a:xfrm>
            <a:off x="2091055" y="1686560"/>
            <a:ext cx="3759200" cy="442658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rcRect l="2025" t="28961" b="6863"/>
          <a:stretch>
            <a:fillRect/>
          </a:stretch>
        </p:blipFill>
        <p:spPr>
          <a:xfrm>
            <a:off x="6679565" y="1691005"/>
            <a:ext cx="3866515" cy="44221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готовая продукция</a:t>
            </a:r>
            <a:endParaRPr lang="ru-RU" alt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9EF7520-39D1-9441-8AAA-83801A63571E}" type="slidenum">
              <a:rPr lang="en-US" smtClean="0"/>
            </a:fld>
            <a:endParaRPr 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rcRect l="21790" t="8468"/>
          <a:stretch>
            <a:fillRect/>
          </a:stretch>
        </p:blipFill>
        <p:spPr>
          <a:xfrm>
            <a:off x="2062480" y="1685925"/>
            <a:ext cx="3422650" cy="462851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rcRect l="13727" r="6607" b="4570"/>
          <a:stretch>
            <a:fillRect/>
          </a:stretch>
        </p:blipFill>
        <p:spPr>
          <a:xfrm>
            <a:off x="6593205" y="1691005"/>
            <a:ext cx="3271520" cy="45383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US" smtClean="0"/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5400" b="1" dirty="0"/>
              <a:t>Вопросы?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51588" y="2999678"/>
            <a:ext cx="6633521" cy="3126139"/>
          </a:xfrm>
        </p:spPr>
        <p:txBody>
          <a:bodyPr>
            <a:normAutofit lnSpcReduction="20000"/>
          </a:bodyPr>
          <a:lstStyle/>
          <a:p>
            <a:r>
              <a:rPr lang="ru-RU" dirty="0"/>
              <a:t>Контакты докладчика: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dirty="0"/>
              <a:t>Хадзиев Руслан</a:t>
            </a:r>
            <a:endParaRPr lang="ru-RU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dirty="0"/>
              <a:t>Генеральный директор</a:t>
            </a:r>
            <a:endParaRPr lang="ru-RU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89888215050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tk-kant@mail.ru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4"/>
          </p:nvPr>
        </p:nvSpPr>
        <p:spPr/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WPS Presentation</Application>
  <PresentationFormat>Широкоэкранный</PresentationFormat>
  <Paragraphs>47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Cuprum</vt:lpstr>
      <vt:lpstr>Segoe Print</vt:lpstr>
      <vt:lpstr>Times New Roman</vt:lpstr>
      <vt:lpstr>Calibri</vt:lpstr>
      <vt:lpstr>Calibri Light</vt:lpstr>
      <vt:lpstr>Microsoft YaHei</vt:lpstr>
      <vt:lpstr>Arial Unicode MS</vt:lpstr>
      <vt:lpstr>Office Theme</vt:lpstr>
      <vt:lpstr>ОПЫТ ВЫРАЩИВАНИЯ ПОСАДОЧНОГО МАТЕРИАЛА ЗЕМЛЯНИКИ САДОВОЙ ПО ЕВРОПЕЙСКИМ СТАНДАРТАМ В РОССИИ</vt:lpstr>
      <vt:lpstr>Тепличный комплекс «Кантышевский»</vt:lpstr>
      <vt:lpstr>PowerPoint 演示文稿</vt:lpstr>
      <vt:lpstr>PowerPoint 演示文稿</vt:lpstr>
      <vt:lpstr>PowerPoint 演示文稿</vt:lpstr>
      <vt:lpstr>кассета для производства трэй 250 мл производство ВАТО (Нидерланды)</vt:lpstr>
      <vt:lpstr>Анализ PLANT MAPPING (Нидерланды) </vt:lpstr>
      <vt:lpstr>готовая продукция</vt:lpstr>
      <vt:lpstr>Вопросы?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 августа 2022</dc:title>
  <dc:creator>Ирина Козий</dc:creator>
  <cp:lastModifiedBy>Мадина Карсанова</cp:lastModifiedBy>
  <cp:revision>48</cp:revision>
  <dcterms:created xsi:type="dcterms:W3CDTF">2022-01-26T15:43:00Z</dcterms:created>
  <dcterms:modified xsi:type="dcterms:W3CDTF">2023-02-13T10:44:04Z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E6615F9D00374E91ACD4343C82CBD712</vt:lpwstr>
  </property>
  <property fmtid="{D5CDD505-2E9C-101B-9397-08002B2CF9AE}" pid="3" name="KSOProductBuildVer">
    <vt:lpwstr>1049-11.2.0.11440</vt:lpwstr>
  </property>
</Properties>
</file>