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03" r:id="rId3"/>
  </p:sldMasterIdLst>
  <p:notesMasterIdLst>
    <p:notesMasterId r:id="rId15"/>
  </p:notesMasterIdLst>
  <p:sldIdLst>
    <p:sldId id="256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4" r:id="rId12"/>
    <p:sldId id="268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C9"/>
    <a:srgbClr val="FFC5E8"/>
    <a:srgbClr val="F6B982"/>
    <a:srgbClr val="EF7E19"/>
    <a:srgbClr val="FFDB75"/>
    <a:srgbClr val="FBBA00"/>
    <a:srgbClr val="009FE2"/>
    <a:srgbClr val="EB008B"/>
    <a:srgbClr val="D6B596"/>
    <a:srgbClr val="F6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620"/>
    <p:restoredTop sz="23179" autoAdjust="0"/>
  </p:normalViewPr>
  <p:slideViewPr>
    <p:cSldViewPr snapToGrid="0">
      <p:cViewPr varScale="1">
        <p:scale>
          <a:sx n="10" d="100"/>
          <a:sy n="10" d="100"/>
        </p:scale>
        <p:origin x="1920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799A7-12A1-43D7-8436-134978B704C7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A723A5-EA45-4AFF-AFB4-6FC462E3FEAF}">
      <dgm:prSet custT="1"/>
      <dgm:spPr/>
      <dgm:t>
        <a:bodyPr/>
        <a:lstStyle/>
        <a:p>
          <a:r>
            <a:rPr lang="ru-RU" sz="24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другой уровень инфекционного фона</a:t>
          </a:r>
          <a:endParaRPr lang="ru-RU" sz="24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058E0F7-22B3-4B2A-B307-C0369AFC516B}" type="parTrans" cxnId="{00E9072D-B131-45DB-933C-CAE83E289A2B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99D75B7-A51A-4B4E-8B4B-789199FB8445}" type="sibTrans" cxnId="{00E9072D-B131-45DB-933C-CAE83E289A2B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0A180DE-C052-4A7C-90E6-9284489D65CB}">
      <dgm:prSet custT="1"/>
      <dgm:spPr/>
      <dgm:t>
        <a:bodyPr/>
        <a:lstStyle/>
        <a:p>
          <a:r>
            <a:rPr lang="ru-RU" sz="2400" b="0" i="0">
              <a:latin typeface="Calibri Light" panose="020F0302020204030204" pitchFamily="34" charset="0"/>
              <a:cs typeface="Calibri Light" panose="020F0302020204030204" pitchFamily="34" charset="0"/>
            </a:rPr>
            <a:t>влажность воздуха и субстрата</a:t>
          </a:r>
          <a:endParaRPr lang="ru-RU" sz="24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73F76E8-0BB0-4690-80E2-EC75D6E4055F}" type="parTrans" cxnId="{41C71100-2AED-4E3F-B6FB-DAE817F33458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341C441-3F3B-4F3B-B80C-33CDFED25F17}" type="sibTrans" cxnId="{41C71100-2AED-4E3F-B6FB-DAE817F33458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A25222E-94EE-4220-9E0B-85BDE1608F5C}">
      <dgm:prSet custT="1"/>
      <dgm:spPr/>
      <dgm:t>
        <a:bodyPr/>
        <a:lstStyle/>
        <a:p>
          <a:r>
            <a:rPr lang="ru-RU" sz="2400" b="0" i="0">
              <a:latin typeface="Calibri Light" panose="020F0302020204030204" pitchFamily="34" charset="0"/>
              <a:cs typeface="Calibri Light" panose="020F0302020204030204" pitchFamily="34" charset="0"/>
            </a:rPr>
            <a:t>интенсивность и спектральные характеристики света</a:t>
          </a:r>
          <a:endParaRPr lang="ru-RU" sz="24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932420-9B75-4402-840C-086306F6C7CA}" type="parTrans" cxnId="{3C0C0D23-E8BD-4CCE-9B10-55C1B975AB36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653D0F-4806-46FD-9C8F-C209DD7DE894}" type="sibTrans" cxnId="{3C0C0D23-E8BD-4CCE-9B10-55C1B975AB36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025CC58-5A6D-4FB7-9F9E-2B3BABE901A9}">
      <dgm:prSet custT="1"/>
      <dgm:spPr/>
      <dgm:t>
        <a:bodyPr/>
        <a:lstStyle/>
        <a:p>
          <a:r>
            <a:rPr lang="ru-RU" sz="2400" b="0" i="0">
              <a:latin typeface="Calibri Light" panose="020F0302020204030204" pitchFamily="34" charset="0"/>
              <a:cs typeface="Calibri Light" panose="020F0302020204030204" pitchFamily="34" charset="0"/>
            </a:rPr>
            <a:t>состав субстрата</a:t>
          </a:r>
          <a:endParaRPr lang="ru-RU" sz="24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18E7886-F9A3-4CF7-93C5-C453D3949CD0}" type="parTrans" cxnId="{0EEBB25C-DF6B-4447-A9A5-AAA1E7201069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19EF01-188F-41F3-94DB-6AF7872E1682}" type="sibTrans" cxnId="{0EEBB25C-DF6B-4447-A9A5-AAA1E7201069}">
      <dgm:prSet/>
      <dgm:spPr/>
      <dgm:t>
        <a:bodyPr/>
        <a:lstStyle/>
        <a:p>
          <a:endParaRPr lang="ru-RU" sz="2400" b="0">
            <a:solidFill>
              <a:schemeClr val="bg2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A8EB73C-8AB1-448B-9458-C1E4959E83B1}" type="pres">
      <dgm:prSet presAssocID="{B29799A7-12A1-43D7-8436-134978B704C7}" presName="Name0" presStyleCnt="0">
        <dgm:presLayoutVars>
          <dgm:dir/>
        </dgm:presLayoutVars>
      </dgm:prSet>
      <dgm:spPr/>
    </dgm:pt>
    <dgm:pt modelId="{C1B45800-882E-4BD5-965B-30682D197635}" type="pres">
      <dgm:prSet presAssocID="{27A723A5-EA45-4AFF-AFB4-6FC462E3FEAF}" presName="noChildren" presStyleCnt="0"/>
      <dgm:spPr/>
    </dgm:pt>
    <dgm:pt modelId="{94BDE9B5-5515-47AC-9638-083A69698BAE}" type="pres">
      <dgm:prSet presAssocID="{27A723A5-EA45-4AFF-AFB4-6FC462E3FEAF}" presName="gap" presStyleCnt="0"/>
      <dgm:spPr/>
    </dgm:pt>
    <dgm:pt modelId="{93263C4E-CCB1-42D8-A3F3-9ADAE34BDA40}" type="pres">
      <dgm:prSet presAssocID="{27A723A5-EA45-4AFF-AFB4-6FC462E3FEAF}" presName="medCircle2" presStyleLbl="vennNode1" presStyleIdx="0" presStyleCnt="4"/>
      <dgm:spPr>
        <a:solidFill>
          <a:srgbClr val="FF79C9"/>
        </a:solidFill>
      </dgm:spPr>
    </dgm:pt>
    <dgm:pt modelId="{7612F73A-ED47-4245-A127-D575439DE435}" type="pres">
      <dgm:prSet presAssocID="{27A723A5-EA45-4AFF-AFB4-6FC462E3FEAF}" presName="txLvlOnly1" presStyleLbl="revTx" presStyleIdx="0" presStyleCnt="4"/>
      <dgm:spPr/>
    </dgm:pt>
    <dgm:pt modelId="{33C9DC81-6F2F-447F-BF9F-3C70B5EECF40}" type="pres">
      <dgm:prSet presAssocID="{20A180DE-C052-4A7C-90E6-9284489D65CB}" presName="noChildren" presStyleCnt="0"/>
      <dgm:spPr/>
    </dgm:pt>
    <dgm:pt modelId="{85DD46A5-C8B6-43B0-B3E0-30470EA85087}" type="pres">
      <dgm:prSet presAssocID="{20A180DE-C052-4A7C-90E6-9284489D65CB}" presName="gap" presStyleCnt="0"/>
      <dgm:spPr/>
    </dgm:pt>
    <dgm:pt modelId="{17ED6FBC-3DC4-43F0-9E31-AB7B336BC430}" type="pres">
      <dgm:prSet presAssocID="{20A180DE-C052-4A7C-90E6-9284489D65CB}" presName="medCircle2" presStyleLbl="vennNode1" presStyleIdx="1" presStyleCnt="4"/>
      <dgm:spPr>
        <a:solidFill>
          <a:srgbClr val="FFDB75"/>
        </a:solidFill>
      </dgm:spPr>
    </dgm:pt>
    <dgm:pt modelId="{CB361F4E-2966-4187-97A8-25E8BC4C5703}" type="pres">
      <dgm:prSet presAssocID="{20A180DE-C052-4A7C-90E6-9284489D65CB}" presName="txLvlOnly1" presStyleLbl="revTx" presStyleIdx="1" presStyleCnt="4"/>
      <dgm:spPr/>
    </dgm:pt>
    <dgm:pt modelId="{E035E6DB-30D5-4397-9A28-AB7132F4912E}" type="pres">
      <dgm:prSet presAssocID="{1A25222E-94EE-4220-9E0B-85BDE1608F5C}" presName="noChildren" presStyleCnt="0"/>
      <dgm:spPr/>
    </dgm:pt>
    <dgm:pt modelId="{2C8FF9FB-531C-4251-9D2A-F7C5E4B0C9D3}" type="pres">
      <dgm:prSet presAssocID="{1A25222E-94EE-4220-9E0B-85BDE1608F5C}" presName="gap" presStyleCnt="0"/>
      <dgm:spPr/>
    </dgm:pt>
    <dgm:pt modelId="{130A9564-00B7-4055-ADAB-745BD71ED996}" type="pres">
      <dgm:prSet presAssocID="{1A25222E-94EE-4220-9E0B-85BDE1608F5C}" presName="medCircle2" presStyleLbl="vennNode1" presStyleIdx="2" presStyleCnt="4"/>
      <dgm:spPr>
        <a:solidFill>
          <a:srgbClr val="F6B982"/>
        </a:solidFill>
      </dgm:spPr>
    </dgm:pt>
    <dgm:pt modelId="{67FA62FB-8EBD-49B3-BCA3-0C23C9E03793}" type="pres">
      <dgm:prSet presAssocID="{1A25222E-94EE-4220-9E0B-85BDE1608F5C}" presName="txLvlOnly1" presStyleLbl="revTx" presStyleIdx="2" presStyleCnt="4"/>
      <dgm:spPr/>
    </dgm:pt>
    <dgm:pt modelId="{B14DA73D-48F2-478F-8DB5-4608477C7C81}" type="pres">
      <dgm:prSet presAssocID="{6025CC58-5A6D-4FB7-9F9E-2B3BABE901A9}" presName="noChildren" presStyleCnt="0"/>
      <dgm:spPr/>
    </dgm:pt>
    <dgm:pt modelId="{204B7F92-6066-4FCD-AD21-CB3690604D2E}" type="pres">
      <dgm:prSet presAssocID="{6025CC58-5A6D-4FB7-9F9E-2B3BABE901A9}" presName="gap" presStyleCnt="0"/>
      <dgm:spPr/>
    </dgm:pt>
    <dgm:pt modelId="{78CFFE1E-B17F-439E-BBBB-DA342FC2A20C}" type="pres">
      <dgm:prSet presAssocID="{6025CC58-5A6D-4FB7-9F9E-2B3BABE901A9}" presName="medCircle2" presStyleLbl="vennNode1" presStyleIdx="3" presStyleCnt="4"/>
      <dgm:spPr/>
    </dgm:pt>
    <dgm:pt modelId="{4CC2EB21-1975-4D78-BD00-236619F0BD79}" type="pres">
      <dgm:prSet presAssocID="{6025CC58-5A6D-4FB7-9F9E-2B3BABE901A9}" presName="txLvlOnly1" presStyleLbl="revTx" presStyleIdx="3" presStyleCnt="4"/>
      <dgm:spPr/>
    </dgm:pt>
  </dgm:ptLst>
  <dgm:cxnLst>
    <dgm:cxn modelId="{41C71100-2AED-4E3F-B6FB-DAE817F33458}" srcId="{B29799A7-12A1-43D7-8436-134978B704C7}" destId="{20A180DE-C052-4A7C-90E6-9284489D65CB}" srcOrd="1" destOrd="0" parTransId="{273F76E8-0BB0-4690-80E2-EC75D6E4055F}" sibTransId="{C341C441-3F3B-4F3B-B80C-33CDFED25F17}"/>
    <dgm:cxn modelId="{4D727203-DB6C-4087-91FE-46958083DE97}" type="presOf" srcId="{1A25222E-94EE-4220-9E0B-85BDE1608F5C}" destId="{67FA62FB-8EBD-49B3-BCA3-0C23C9E03793}" srcOrd="0" destOrd="0" presId="urn:microsoft.com/office/officeart/2008/layout/VerticalCircleList"/>
    <dgm:cxn modelId="{63286C0A-5AA5-46D2-81EB-4CFDFE05FDC3}" type="presOf" srcId="{6025CC58-5A6D-4FB7-9F9E-2B3BABE901A9}" destId="{4CC2EB21-1975-4D78-BD00-236619F0BD79}" srcOrd="0" destOrd="0" presId="urn:microsoft.com/office/officeart/2008/layout/VerticalCircleList"/>
    <dgm:cxn modelId="{3C0C0D23-E8BD-4CCE-9B10-55C1B975AB36}" srcId="{B29799A7-12A1-43D7-8436-134978B704C7}" destId="{1A25222E-94EE-4220-9E0B-85BDE1608F5C}" srcOrd="2" destOrd="0" parTransId="{98932420-9B75-4402-840C-086306F6C7CA}" sibTransId="{AE653D0F-4806-46FD-9C8F-C209DD7DE894}"/>
    <dgm:cxn modelId="{00E9072D-B131-45DB-933C-CAE83E289A2B}" srcId="{B29799A7-12A1-43D7-8436-134978B704C7}" destId="{27A723A5-EA45-4AFF-AFB4-6FC462E3FEAF}" srcOrd="0" destOrd="0" parTransId="{3058E0F7-22B3-4B2A-B307-C0369AFC516B}" sibTransId="{799D75B7-A51A-4B4E-8B4B-789199FB8445}"/>
    <dgm:cxn modelId="{838D9C2E-F0D3-4A53-BF28-D5BE426BBDF0}" type="presOf" srcId="{B29799A7-12A1-43D7-8436-134978B704C7}" destId="{FA8EB73C-8AB1-448B-9458-C1E4959E83B1}" srcOrd="0" destOrd="0" presId="urn:microsoft.com/office/officeart/2008/layout/VerticalCircleList"/>
    <dgm:cxn modelId="{0EEBB25C-DF6B-4447-A9A5-AAA1E7201069}" srcId="{B29799A7-12A1-43D7-8436-134978B704C7}" destId="{6025CC58-5A6D-4FB7-9F9E-2B3BABE901A9}" srcOrd="3" destOrd="0" parTransId="{018E7886-F9A3-4CF7-93C5-C453D3949CD0}" sibTransId="{1719EF01-188F-41F3-94DB-6AF7872E1682}"/>
    <dgm:cxn modelId="{A73738B3-6FDB-4D10-B858-D4483C96CCB7}" type="presOf" srcId="{20A180DE-C052-4A7C-90E6-9284489D65CB}" destId="{CB361F4E-2966-4187-97A8-25E8BC4C5703}" srcOrd="0" destOrd="0" presId="urn:microsoft.com/office/officeart/2008/layout/VerticalCircleList"/>
    <dgm:cxn modelId="{FCD93FF0-7476-4183-9FA0-DF75470B353C}" type="presOf" srcId="{27A723A5-EA45-4AFF-AFB4-6FC462E3FEAF}" destId="{7612F73A-ED47-4245-A127-D575439DE435}" srcOrd="0" destOrd="0" presId="urn:microsoft.com/office/officeart/2008/layout/VerticalCircleList"/>
    <dgm:cxn modelId="{BD003A5F-C2E6-4914-AFF8-E451F01EF908}" type="presParOf" srcId="{FA8EB73C-8AB1-448B-9458-C1E4959E83B1}" destId="{C1B45800-882E-4BD5-965B-30682D197635}" srcOrd="0" destOrd="0" presId="urn:microsoft.com/office/officeart/2008/layout/VerticalCircleList"/>
    <dgm:cxn modelId="{9E2CDE7B-10E4-4957-B598-DBF7BFD14474}" type="presParOf" srcId="{C1B45800-882E-4BD5-965B-30682D197635}" destId="{94BDE9B5-5515-47AC-9638-083A69698BAE}" srcOrd="0" destOrd="0" presId="urn:microsoft.com/office/officeart/2008/layout/VerticalCircleList"/>
    <dgm:cxn modelId="{99F58DF6-BC28-42C1-B03C-CCD7AB60CA7D}" type="presParOf" srcId="{C1B45800-882E-4BD5-965B-30682D197635}" destId="{93263C4E-CCB1-42D8-A3F3-9ADAE34BDA40}" srcOrd="1" destOrd="0" presId="urn:microsoft.com/office/officeart/2008/layout/VerticalCircleList"/>
    <dgm:cxn modelId="{65F1674B-841E-4178-965E-55FB6B67CD1E}" type="presParOf" srcId="{C1B45800-882E-4BD5-965B-30682D197635}" destId="{7612F73A-ED47-4245-A127-D575439DE435}" srcOrd="2" destOrd="0" presId="urn:microsoft.com/office/officeart/2008/layout/VerticalCircleList"/>
    <dgm:cxn modelId="{C7C89744-3FA4-4027-831D-B11C56B51BAD}" type="presParOf" srcId="{FA8EB73C-8AB1-448B-9458-C1E4959E83B1}" destId="{33C9DC81-6F2F-447F-BF9F-3C70B5EECF40}" srcOrd="1" destOrd="0" presId="urn:microsoft.com/office/officeart/2008/layout/VerticalCircleList"/>
    <dgm:cxn modelId="{3C96E76B-85EA-44DE-B8AB-E7AD769ADD4B}" type="presParOf" srcId="{33C9DC81-6F2F-447F-BF9F-3C70B5EECF40}" destId="{85DD46A5-C8B6-43B0-B3E0-30470EA85087}" srcOrd="0" destOrd="0" presId="urn:microsoft.com/office/officeart/2008/layout/VerticalCircleList"/>
    <dgm:cxn modelId="{B1B448E7-9F2E-4FDA-8A61-67B2C8FDBB1C}" type="presParOf" srcId="{33C9DC81-6F2F-447F-BF9F-3C70B5EECF40}" destId="{17ED6FBC-3DC4-43F0-9E31-AB7B336BC430}" srcOrd="1" destOrd="0" presId="urn:microsoft.com/office/officeart/2008/layout/VerticalCircleList"/>
    <dgm:cxn modelId="{1044F06E-5FC9-495B-BE19-FE8A0D418E1B}" type="presParOf" srcId="{33C9DC81-6F2F-447F-BF9F-3C70B5EECF40}" destId="{CB361F4E-2966-4187-97A8-25E8BC4C5703}" srcOrd="2" destOrd="0" presId="urn:microsoft.com/office/officeart/2008/layout/VerticalCircleList"/>
    <dgm:cxn modelId="{E1A016C8-F387-43E4-A820-ADBB26013269}" type="presParOf" srcId="{FA8EB73C-8AB1-448B-9458-C1E4959E83B1}" destId="{E035E6DB-30D5-4397-9A28-AB7132F4912E}" srcOrd="2" destOrd="0" presId="urn:microsoft.com/office/officeart/2008/layout/VerticalCircleList"/>
    <dgm:cxn modelId="{D72A87AE-F338-4F90-A0FD-C8BFCF5F8162}" type="presParOf" srcId="{E035E6DB-30D5-4397-9A28-AB7132F4912E}" destId="{2C8FF9FB-531C-4251-9D2A-F7C5E4B0C9D3}" srcOrd="0" destOrd="0" presId="urn:microsoft.com/office/officeart/2008/layout/VerticalCircleList"/>
    <dgm:cxn modelId="{09519839-F179-49E3-AB50-BC09F2A3E843}" type="presParOf" srcId="{E035E6DB-30D5-4397-9A28-AB7132F4912E}" destId="{130A9564-00B7-4055-ADAB-745BD71ED996}" srcOrd="1" destOrd="0" presId="urn:microsoft.com/office/officeart/2008/layout/VerticalCircleList"/>
    <dgm:cxn modelId="{10A6F047-4231-4D25-A244-463C7D24CF3B}" type="presParOf" srcId="{E035E6DB-30D5-4397-9A28-AB7132F4912E}" destId="{67FA62FB-8EBD-49B3-BCA3-0C23C9E03793}" srcOrd="2" destOrd="0" presId="urn:microsoft.com/office/officeart/2008/layout/VerticalCircleList"/>
    <dgm:cxn modelId="{76D12126-448B-440C-96BB-B069A61B0060}" type="presParOf" srcId="{FA8EB73C-8AB1-448B-9458-C1E4959E83B1}" destId="{B14DA73D-48F2-478F-8DB5-4608477C7C81}" srcOrd="3" destOrd="0" presId="urn:microsoft.com/office/officeart/2008/layout/VerticalCircleList"/>
    <dgm:cxn modelId="{77179473-1F49-41FD-A057-6995C54CE09D}" type="presParOf" srcId="{B14DA73D-48F2-478F-8DB5-4608477C7C81}" destId="{204B7F92-6066-4FCD-AD21-CB3690604D2E}" srcOrd="0" destOrd="0" presId="urn:microsoft.com/office/officeart/2008/layout/VerticalCircleList"/>
    <dgm:cxn modelId="{1F70F379-0088-41D1-B94C-1207FA0705F0}" type="presParOf" srcId="{B14DA73D-48F2-478F-8DB5-4608477C7C81}" destId="{78CFFE1E-B17F-439E-BBBB-DA342FC2A20C}" srcOrd="1" destOrd="0" presId="urn:microsoft.com/office/officeart/2008/layout/VerticalCircleList"/>
    <dgm:cxn modelId="{76591970-3793-404D-A897-3445CC672884}" type="presParOf" srcId="{B14DA73D-48F2-478F-8DB5-4608477C7C81}" destId="{4CC2EB21-1975-4D78-BD00-236619F0BD7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63C4E-CCB1-42D8-A3F3-9ADAE34BDA40}">
      <dsp:nvSpPr>
        <dsp:cNvPr id="0" name=""/>
        <dsp:cNvSpPr/>
      </dsp:nvSpPr>
      <dsp:spPr>
        <a:xfrm>
          <a:off x="264380" y="292347"/>
          <a:ext cx="1008335" cy="1008335"/>
        </a:xfrm>
        <a:prstGeom prst="ellipse">
          <a:avLst/>
        </a:prstGeom>
        <a:solidFill>
          <a:srgbClr val="FF79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12F73A-ED47-4245-A127-D575439DE435}">
      <dsp:nvSpPr>
        <dsp:cNvPr id="0" name=""/>
        <dsp:cNvSpPr/>
      </dsp:nvSpPr>
      <dsp:spPr>
        <a:xfrm>
          <a:off x="768548" y="292347"/>
          <a:ext cx="5379838" cy="100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другой уровень инфекционного фона</a:t>
          </a:r>
          <a:endParaRPr lang="ru-RU" sz="24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68548" y="292347"/>
        <a:ext cx="5379838" cy="1008335"/>
      </dsp:txXfrm>
    </dsp:sp>
    <dsp:sp modelId="{17ED6FBC-3DC4-43F0-9E31-AB7B336BC430}">
      <dsp:nvSpPr>
        <dsp:cNvPr id="0" name=""/>
        <dsp:cNvSpPr/>
      </dsp:nvSpPr>
      <dsp:spPr>
        <a:xfrm>
          <a:off x="264380" y="1300683"/>
          <a:ext cx="1008335" cy="1008335"/>
        </a:xfrm>
        <a:prstGeom prst="ellipse">
          <a:avLst/>
        </a:prstGeom>
        <a:solidFill>
          <a:srgbClr val="FFDB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361F4E-2966-4187-97A8-25E8BC4C5703}">
      <dsp:nvSpPr>
        <dsp:cNvPr id="0" name=""/>
        <dsp:cNvSpPr/>
      </dsp:nvSpPr>
      <dsp:spPr>
        <a:xfrm>
          <a:off x="768548" y="1300683"/>
          <a:ext cx="5379838" cy="100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влажность воздуха и субстрата</a:t>
          </a:r>
          <a:endParaRPr lang="ru-RU" sz="24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68548" y="1300683"/>
        <a:ext cx="5379838" cy="1008335"/>
      </dsp:txXfrm>
    </dsp:sp>
    <dsp:sp modelId="{130A9564-00B7-4055-ADAB-745BD71ED996}">
      <dsp:nvSpPr>
        <dsp:cNvPr id="0" name=""/>
        <dsp:cNvSpPr/>
      </dsp:nvSpPr>
      <dsp:spPr>
        <a:xfrm>
          <a:off x="264380" y="2309018"/>
          <a:ext cx="1008335" cy="1008335"/>
        </a:xfrm>
        <a:prstGeom prst="ellipse">
          <a:avLst/>
        </a:prstGeom>
        <a:solidFill>
          <a:srgbClr val="F6B9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FA62FB-8EBD-49B3-BCA3-0C23C9E03793}">
      <dsp:nvSpPr>
        <dsp:cNvPr id="0" name=""/>
        <dsp:cNvSpPr/>
      </dsp:nvSpPr>
      <dsp:spPr>
        <a:xfrm>
          <a:off x="768548" y="2309018"/>
          <a:ext cx="5379838" cy="100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интенсивность и спектральные характеристики света</a:t>
          </a:r>
          <a:endParaRPr lang="ru-RU" sz="24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68548" y="2309018"/>
        <a:ext cx="5379838" cy="1008335"/>
      </dsp:txXfrm>
    </dsp:sp>
    <dsp:sp modelId="{78CFFE1E-B17F-439E-BBBB-DA342FC2A20C}">
      <dsp:nvSpPr>
        <dsp:cNvPr id="0" name=""/>
        <dsp:cNvSpPr/>
      </dsp:nvSpPr>
      <dsp:spPr>
        <a:xfrm>
          <a:off x="264380" y="3317353"/>
          <a:ext cx="1008335" cy="100833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C2EB21-1975-4D78-BD00-236619F0BD79}">
      <dsp:nvSpPr>
        <dsp:cNvPr id="0" name=""/>
        <dsp:cNvSpPr/>
      </dsp:nvSpPr>
      <dsp:spPr>
        <a:xfrm>
          <a:off x="768548" y="3317353"/>
          <a:ext cx="5379838" cy="1008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состав субстрата</a:t>
          </a:r>
          <a:endParaRPr lang="ru-RU" sz="24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768548" y="3317353"/>
        <a:ext cx="5379838" cy="100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1105-9DDA-4FD1-AB17-E5478DD3D5B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43877-1229-456B-8D67-A26055DD4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2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Земляника садовая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Fragaria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ananassa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Duch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является одной из ведущих ягодных культур, а использование метода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клонального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микроразмножения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наиболее быстро нарастить значительные объемы здорового посадочного материала земляники для закладки производственных маточников, чем позволяет существенно ускорить процесс внедрения в практику новых перспективных сортов.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43877-1229-456B-8D67-A26055DD44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3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630555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Земляника как культура для размножения ин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витро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хорошо изучена и проработана. Но все же есть ряд проблем связанный со стадией адаптации, ведь производство растений в лаборатории идет круглый год, а высадка растений в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витро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возможна только при определенных условиях.</a:t>
            </a:r>
            <a:b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Трудоемкие и ресурсоемкие мероприятия по обеспечению жизнеспособности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этом этапе и одновременно обязательные для их дальнейшего роста обусловлены необходимостью преодоления комплекса стрессовых факторов, включающих принципиально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уровни инфекционного фона,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влажности воздуха и субстрата,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интенсивности и спектральных характеристик света,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состава субстрата.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адаптации, как конечного этапа, определяющего эффективность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микроразмножения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целом, также зависит от физических параметров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календарного периода года, когда непосредственно происходит перевод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нестерильные условия.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43877-1229-456B-8D67-A26055DD44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5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показала практика, наиболее результативный период по адаптации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земляники к нестерильным условиям и с начала апреля по конец июля месяца, т.е. когда стабилизируются показатели освещенности она начинает превышать 13 тыс.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т.е. среднюю величину, характеризующую максимальную продуктивность фотосинтеза отдельного листа.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мы знаем,  эффективная вегетация в открытом грунте в условиях умеренного климата возможна в период с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мая по сентябрь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месяц в средней полосе, с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по ноябрь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южной зоне. Только этот период может быть ориентиром для фактической пересадки растений на место постоянного произрастания.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Соответственно, только растения, подготовленные в период с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по июль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месяц, могут быть результативно пересажены в естественные условия с обеспечением полноценного развития и последующей успешной перезимовки.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лета и в начале осени и далее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нецелесообразна,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дальнейшее их выращивание потребует защищенного грунта, что осложняет работу.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сложно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-сложно прогнозируемые погодные условия этого календарного периода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 значительно ухудшившихся режимов освещения.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Этими ограничениями определяется интервал подготовки материала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лабораторных условиях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43877-1229-456B-8D67-A26055DD44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2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 чтобы заниматься адаптацией в защищенном грунте требуется температурная подготовка субстрата, создание искусственного освещения, поддержание температуры, и несмотря на все эти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привентивные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мероприятия эффективность адаптации часто падает до 20-30 и более %. Что постоянно наводило на поиск альтернативных вариантов. 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был проведен поиск альтернативных решений адаптации.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моим научным руководителем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Корнацким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С.А. и коллегой Голощаповой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Л.Сергеевной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разработали способ, который позволяет уходить от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адаптпции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растений во внесезонный период, 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Предлагаемый способ предполагает размножение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земляники на искусственных питательных средах, но высадку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адаптацию в почвенный субстрат осуществляют не спустя 1 месяц после укоренения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микрочеренков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согласно общепринятой методики, а откладывают на период стабильной солнечной активности с начала апреля по конец июля.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43877-1229-456B-8D67-A26055DD44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9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жизнеспособность укорененных пробирочных растений ограничена ресурсом пригодности питательной среды и не превышает, как правило, 1,5 месяца, то для обеспечения сохранности точек роста («СЕРДЕЧЕК» в ходе подготовки были изучены терминологические госты и конкретного названия не нашли) , у укорененных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период с начала августа по февраль месяц, с периодичностью 1-1,5 месяца полностью удаляют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сформировавшиеся и начинающие отмирать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корни и листья, а их в виде вегетирующих почек высаживают повторно и дифференцированно на питательные среды, содержащие ауксин, учитывая при этом диаметр почки. 2-3мм= 1,0 мг/л ИМК (среда для доращивания, для активного развития КС, что способствует в дальнейшем размеров почек ) 4-5 мм= 0,1 мг/л (среда для реабилитации, чтобы восстановить корневую систему и листовой аппарат)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позволяет полностью исключить потери материала в неблагоприятный для адаптации период и существенно выровнять параметры развития упомянутых групп растений к моменту посадки нестерильные условия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Высадку, накопленного таким образом материала, производят начиная с апреля в условиях теплицы при использовании верхнего мелкодисперсного полива или временного пленочного укрытия для поддержания высокой влажности. В качестве субстрата используют предварительно увлажненный торф или торфо-песчаную смесь без какой-либо температурной обработки. 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она в таком случае не требуется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43877-1229-456B-8D67-A26055DD44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5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8322" y="-19445"/>
            <a:ext cx="3081292" cy="2916823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3600" y="4445409"/>
            <a:ext cx="83048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943600" y="1903368"/>
            <a:ext cx="8304800" cy="2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Libre Bodoni"/>
              <a:buNone/>
              <a:defRPr sz="6933"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8335757" y="5342656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>
            <a:off x="10014400" y="0"/>
            <a:ext cx="2177600" cy="24032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5400000">
            <a:off x="257989" y="4547011"/>
            <a:ext cx="2047600" cy="26008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9966234" y="5082233"/>
            <a:ext cx="1506167" cy="1487400"/>
            <a:chOff x="623875" y="3501825"/>
            <a:chExt cx="1129625" cy="1115550"/>
          </a:xfrm>
        </p:grpSpPr>
        <p:sp>
          <p:nvSpPr>
            <p:cNvPr id="16" name="Google Shape;16;p2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-8853" y="1501"/>
            <a:ext cx="1322157" cy="1416451"/>
            <a:chOff x="5368525" y="1294325"/>
            <a:chExt cx="1227250" cy="1314775"/>
          </a:xfrm>
        </p:grpSpPr>
        <p:sp>
          <p:nvSpPr>
            <p:cNvPr id="28" name="Google Shape;28;p2"/>
            <p:cNvSpPr/>
            <p:nvPr/>
          </p:nvSpPr>
          <p:spPr>
            <a:xfrm>
              <a:off x="5368525" y="1294325"/>
              <a:ext cx="1227250" cy="1314775"/>
            </a:xfrm>
            <a:custGeom>
              <a:avLst/>
              <a:gdLst/>
              <a:ahLst/>
              <a:cxnLst/>
              <a:rect l="l" t="t" r="r" b="b"/>
              <a:pathLst>
                <a:path w="49090" h="52591" fill="none" extrusionOk="0">
                  <a:moveTo>
                    <a:pt x="14383" y="12217"/>
                  </a:moveTo>
                  <a:cubicBezTo>
                    <a:pt x="10109" y="12645"/>
                    <a:pt x="5525" y="13717"/>
                    <a:pt x="2655" y="17194"/>
                  </a:cubicBezTo>
                  <a:cubicBezTo>
                    <a:pt x="0" y="20432"/>
                    <a:pt x="214" y="24694"/>
                    <a:pt x="1488" y="28481"/>
                  </a:cubicBezTo>
                  <a:cubicBezTo>
                    <a:pt x="2489" y="31433"/>
                    <a:pt x="5060" y="35648"/>
                    <a:pt x="8835" y="34100"/>
                  </a:cubicBezTo>
                  <a:cubicBezTo>
                    <a:pt x="10621" y="33374"/>
                    <a:pt x="11644" y="31445"/>
                    <a:pt x="12704" y="29957"/>
                  </a:cubicBezTo>
                  <a:cubicBezTo>
                    <a:pt x="13395" y="28993"/>
                    <a:pt x="14085" y="28016"/>
                    <a:pt x="14847" y="27111"/>
                  </a:cubicBezTo>
                  <a:cubicBezTo>
                    <a:pt x="15323" y="26552"/>
                    <a:pt x="15907" y="25873"/>
                    <a:pt x="16705" y="25814"/>
                  </a:cubicBezTo>
                  <a:cubicBezTo>
                    <a:pt x="17157" y="25766"/>
                    <a:pt x="17609" y="25873"/>
                    <a:pt x="17979" y="26147"/>
                  </a:cubicBezTo>
                  <a:cubicBezTo>
                    <a:pt x="18312" y="26409"/>
                    <a:pt x="18550" y="26778"/>
                    <a:pt x="18681" y="27171"/>
                  </a:cubicBezTo>
                  <a:cubicBezTo>
                    <a:pt x="18836" y="27600"/>
                    <a:pt x="18729" y="28016"/>
                    <a:pt x="18622" y="28445"/>
                  </a:cubicBezTo>
                  <a:cubicBezTo>
                    <a:pt x="18562" y="28695"/>
                    <a:pt x="18491" y="28933"/>
                    <a:pt x="18407" y="29171"/>
                  </a:cubicBezTo>
                  <a:cubicBezTo>
                    <a:pt x="18252" y="29624"/>
                    <a:pt x="18050" y="30052"/>
                    <a:pt x="17812" y="30457"/>
                  </a:cubicBezTo>
                  <a:cubicBezTo>
                    <a:pt x="17574" y="30874"/>
                    <a:pt x="17312" y="31231"/>
                    <a:pt x="17014" y="31588"/>
                  </a:cubicBezTo>
                  <a:cubicBezTo>
                    <a:pt x="16717" y="31933"/>
                    <a:pt x="16383" y="32279"/>
                    <a:pt x="16038" y="32588"/>
                  </a:cubicBezTo>
                  <a:cubicBezTo>
                    <a:pt x="15693" y="32910"/>
                    <a:pt x="15288" y="33231"/>
                    <a:pt x="14895" y="33529"/>
                  </a:cubicBezTo>
                  <a:cubicBezTo>
                    <a:pt x="14645" y="33719"/>
                    <a:pt x="14395" y="33898"/>
                    <a:pt x="14145" y="34088"/>
                  </a:cubicBezTo>
                  <a:cubicBezTo>
                    <a:pt x="12823" y="35029"/>
                    <a:pt x="11406" y="35934"/>
                    <a:pt x="10490" y="37303"/>
                  </a:cubicBezTo>
                  <a:cubicBezTo>
                    <a:pt x="8108" y="40887"/>
                    <a:pt x="10787" y="44816"/>
                    <a:pt x="13597" y="47150"/>
                  </a:cubicBezTo>
                  <a:cubicBezTo>
                    <a:pt x="15395" y="48638"/>
                    <a:pt x="20836" y="52591"/>
                    <a:pt x="22824" y="49317"/>
                  </a:cubicBezTo>
                  <a:cubicBezTo>
                    <a:pt x="23682" y="47900"/>
                    <a:pt x="22562" y="45876"/>
                    <a:pt x="22205" y="44483"/>
                  </a:cubicBezTo>
                  <a:cubicBezTo>
                    <a:pt x="21800" y="42935"/>
                    <a:pt x="21503" y="41327"/>
                    <a:pt x="21360" y="39732"/>
                  </a:cubicBezTo>
                  <a:cubicBezTo>
                    <a:pt x="21312" y="39137"/>
                    <a:pt x="21265" y="38530"/>
                    <a:pt x="21372" y="37934"/>
                  </a:cubicBezTo>
                  <a:cubicBezTo>
                    <a:pt x="21550" y="36982"/>
                    <a:pt x="22408" y="36017"/>
                    <a:pt x="23324" y="36065"/>
                  </a:cubicBezTo>
                  <a:cubicBezTo>
                    <a:pt x="23455" y="36077"/>
                    <a:pt x="23491" y="36101"/>
                    <a:pt x="23598" y="36148"/>
                  </a:cubicBezTo>
                  <a:cubicBezTo>
                    <a:pt x="27004" y="37744"/>
                    <a:pt x="25229" y="42875"/>
                    <a:pt x="25634" y="45840"/>
                  </a:cubicBezTo>
                  <a:cubicBezTo>
                    <a:pt x="25920" y="47947"/>
                    <a:pt x="26837" y="50114"/>
                    <a:pt x="28730" y="51245"/>
                  </a:cubicBezTo>
                  <a:cubicBezTo>
                    <a:pt x="30730" y="52448"/>
                    <a:pt x="33016" y="51864"/>
                    <a:pt x="35124" y="51317"/>
                  </a:cubicBezTo>
                  <a:cubicBezTo>
                    <a:pt x="38564" y="50424"/>
                    <a:pt x="41982" y="49995"/>
                    <a:pt x="45530" y="49757"/>
                  </a:cubicBezTo>
                  <a:cubicBezTo>
                    <a:pt x="45732" y="49745"/>
                    <a:pt x="45696" y="49471"/>
                    <a:pt x="45506" y="49448"/>
                  </a:cubicBezTo>
                  <a:cubicBezTo>
                    <a:pt x="45506" y="49436"/>
                    <a:pt x="45506" y="49436"/>
                    <a:pt x="45494" y="49424"/>
                  </a:cubicBezTo>
                  <a:cubicBezTo>
                    <a:pt x="45470" y="49388"/>
                    <a:pt x="45446" y="49340"/>
                    <a:pt x="45434" y="49305"/>
                  </a:cubicBezTo>
                  <a:cubicBezTo>
                    <a:pt x="44149" y="47031"/>
                    <a:pt x="45351" y="44685"/>
                    <a:pt x="46446" y="42601"/>
                  </a:cubicBezTo>
                  <a:cubicBezTo>
                    <a:pt x="46577" y="42375"/>
                    <a:pt x="46708" y="42137"/>
                    <a:pt x="46839" y="41911"/>
                  </a:cubicBezTo>
                  <a:cubicBezTo>
                    <a:pt x="46970" y="41661"/>
                    <a:pt x="47113" y="41423"/>
                    <a:pt x="47256" y="41173"/>
                  </a:cubicBezTo>
                  <a:cubicBezTo>
                    <a:pt x="47399" y="40935"/>
                    <a:pt x="47554" y="40673"/>
                    <a:pt x="47685" y="40423"/>
                  </a:cubicBezTo>
                  <a:cubicBezTo>
                    <a:pt x="47828" y="40161"/>
                    <a:pt x="47959" y="39911"/>
                    <a:pt x="48089" y="39649"/>
                  </a:cubicBezTo>
                  <a:cubicBezTo>
                    <a:pt x="48220" y="39399"/>
                    <a:pt x="48328" y="39161"/>
                    <a:pt x="48423" y="38899"/>
                  </a:cubicBezTo>
                  <a:cubicBezTo>
                    <a:pt x="48518" y="38660"/>
                    <a:pt x="48601" y="38422"/>
                    <a:pt x="48661" y="38172"/>
                  </a:cubicBezTo>
                  <a:cubicBezTo>
                    <a:pt x="48697" y="38065"/>
                    <a:pt x="48721" y="37946"/>
                    <a:pt x="48744" y="37827"/>
                  </a:cubicBezTo>
                  <a:cubicBezTo>
                    <a:pt x="48780" y="37708"/>
                    <a:pt x="48804" y="37577"/>
                    <a:pt x="48804" y="37446"/>
                  </a:cubicBezTo>
                  <a:cubicBezTo>
                    <a:pt x="48792" y="37303"/>
                    <a:pt x="48721" y="37184"/>
                    <a:pt x="48637" y="37065"/>
                  </a:cubicBezTo>
                  <a:cubicBezTo>
                    <a:pt x="48578" y="36982"/>
                    <a:pt x="48518" y="36886"/>
                    <a:pt x="48447" y="36803"/>
                  </a:cubicBezTo>
                  <a:cubicBezTo>
                    <a:pt x="45244" y="32553"/>
                    <a:pt x="40208" y="31612"/>
                    <a:pt x="35505" y="29647"/>
                  </a:cubicBezTo>
                  <a:cubicBezTo>
                    <a:pt x="34659" y="29302"/>
                    <a:pt x="33397" y="28743"/>
                    <a:pt x="33373" y="27612"/>
                  </a:cubicBezTo>
                  <a:cubicBezTo>
                    <a:pt x="33350" y="26076"/>
                    <a:pt x="35397" y="25766"/>
                    <a:pt x="36421" y="25695"/>
                  </a:cubicBezTo>
                  <a:cubicBezTo>
                    <a:pt x="38064" y="25587"/>
                    <a:pt x="39707" y="26064"/>
                    <a:pt x="41184" y="26730"/>
                  </a:cubicBezTo>
                  <a:cubicBezTo>
                    <a:pt x="43779" y="27897"/>
                    <a:pt x="45839" y="29707"/>
                    <a:pt x="47780" y="31755"/>
                  </a:cubicBezTo>
                  <a:cubicBezTo>
                    <a:pt x="47875" y="31862"/>
                    <a:pt x="48006" y="31826"/>
                    <a:pt x="48089" y="31743"/>
                  </a:cubicBezTo>
                  <a:cubicBezTo>
                    <a:pt x="48173" y="31814"/>
                    <a:pt x="48304" y="31791"/>
                    <a:pt x="48328" y="31660"/>
                  </a:cubicBezTo>
                  <a:cubicBezTo>
                    <a:pt x="49090" y="27242"/>
                    <a:pt x="48399" y="22266"/>
                    <a:pt x="46304" y="18289"/>
                  </a:cubicBezTo>
                  <a:cubicBezTo>
                    <a:pt x="44803" y="15455"/>
                    <a:pt x="42220" y="12883"/>
                    <a:pt x="38791" y="13110"/>
                  </a:cubicBezTo>
                  <a:cubicBezTo>
                    <a:pt x="36969" y="13229"/>
                    <a:pt x="35290" y="14098"/>
                    <a:pt x="33719" y="14955"/>
                  </a:cubicBezTo>
                  <a:cubicBezTo>
                    <a:pt x="31742" y="16027"/>
                    <a:pt x="27825" y="18622"/>
                    <a:pt x="25777" y="16432"/>
                  </a:cubicBezTo>
                  <a:cubicBezTo>
                    <a:pt x="24075" y="14598"/>
                    <a:pt x="28408" y="13193"/>
                    <a:pt x="29254" y="12907"/>
                  </a:cubicBezTo>
                  <a:cubicBezTo>
                    <a:pt x="30575" y="12479"/>
                    <a:pt x="31945" y="12217"/>
                    <a:pt x="33326" y="12074"/>
                  </a:cubicBezTo>
                  <a:cubicBezTo>
                    <a:pt x="35981" y="11788"/>
                    <a:pt x="38648" y="11895"/>
                    <a:pt x="41303" y="12002"/>
                  </a:cubicBezTo>
                  <a:cubicBezTo>
                    <a:pt x="41374" y="12002"/>
                    <a:pt x="41446" y="11979"/>
                    <a:pt x="41517" y="11955"/>
                  </a:cubicBezTo>
                  <a:cubicBezTo>
                    <a:pt x="41589" y="11919"/>
                    <a:pt x="41648" y="11883"/>
                    <a:pt x="41696" y="11836"/>
                  </a:cubicBezTo>
                  <a:cubicBezTo>
                    <a:pt x="41755" y="11752"/>
                    <a:pt x="41779" y="11645"/>
                    <a:pt x="41755" y="11550"/>
                  </a:cubicBezTo>
                  <a:cubicBezTo>
                    <a:pt x="41743" y="11502"/>
                    <a:pt x="41732" y="11467"/>
                    <a:pt x="41708" y="11419"/>
                  </a:cubicBezTo>
                  <a:cubicBezTo>
                    <a:pt x="41672" y="11312"/>
                    <a:pt x="41636" y="11205"/>
                    <a:pt x="41601" y="11109"/>
                  </a:cubicBezTo>
                  <a:cubicBezTo>
                    <a:pt x="41529" y="10895"/>
                    <a:pt x="41446" y="10681"/>
                    <a:pt x="41351" y="10478"/>
                  </a:cubicBezTo>
                  <a:cubicBezTo>
                    <a:pt x="41267" y="10276"/>
                    <a:pt x="41172" y="10074"/>
                    <a:pt x="41077" y="9871"/>
                  </a:cubicBezTo>
                  <a:cubicBezTo>
                    <a:pt x="40970" y="9669"/>
                    <a:pt x="40862" y="9466"/>
                    <a:pt x="40755" y="9264"/>
                  </a:cubicBezTo>
                  <a:cubicBezTo>
                    <a:pt x="40648" y="9074"/>
                    <a:pt x="40529" y="8871"/>
                    <a:pt x="40410" y="8681"/>
                  </a:cubicBezTo>
                  <a:cubicBezTo>
                    <a:pt x="40291" y="8490"/>
                    <a:pt x="40160" y="8300"/>
                    <a:pt x="40029" y="8109"/>
                  </a:cubicBezTo>
                  <a:cubicBezTo>
                    <a:pt x="39898" y="7931"/>
                    <a:pt x="39755" y="7740"/>
                    <a:pt x="39624" y="7561"/>
                  </a:cubicBezTo>
                  <a:cubicBezTo>
                    <a:pt x="39481" y="7383"/>
                    <a:pt x="39338" y="7204"/>
                    <a:pt x="39184" y="7026"/>
                  </a:cubicBezTo>
                  <a:cubicBezTo>
                    <a:pt x="39041" y="6847"/>
                    <a:pt x="38886" y="6668"/>
                    <a:pt x="38719" y="6502"/>
                  </a:cubicBezTo>
                  <a:cubicBezTo>
                    <a:pt x="38564" y="6335"/>
                    <a:pt x="38398" y="6168"/>
                    <a:pt x="38243" y="6002"/>
                  </a:cubicBezTo>
                  <a:cubicBezTo>
                    <a:pt x="38076" y="5835"/>
                    <a:pt x="37898" y="5668"/>
                    <a:pt x="37731" y="5514"/>
                  </a:cubicBezTo>
                  <a:cubicBezTo>
                    <a:pt x="37552" y="5359"/>
                    <a:pt x="37386" y="5204"/>
                    <a:pt x="37195" y="5049"/>
                  </a:cubicBezTo>
                  <a:cubicBezTo>
                    <a:pt x="37017" y="4894"/>
                    <a:pt x="36838" y="4752"/>
                    <a:pt x="36648" y="4597"/>
                  </a:cubicBezTo>
                  <a:cubicBezTo>
                    <a:pt x="36469" y="4454"/>
                    <a:pt x="36278" y="4311"/>
                    <a:pt x="36088" y="4180"/>
                  </a:cubicBezTo>
                  <a:cubicBezTo>
                    <a:pt x="35897" y="4037"/>
                    <a:pt x="35695" y="3906"/>
                    <a:pt x="35505" y="3763"/>
                  </a:cubicBezTo>
                  <a:cubicBezTo>
                    <a:pt x="35302" y="3632"/>
                    <a:pt x="35100" y="3513"/>
                    <a:pt x="34897" y="3382"/>
                  </a:cubicBezTo>
                  <a:cubicBezTo>
                    <a:pt x="34695" y="3263"/>
                    <a:pt x="34493" y="3132"/>
                    <a:pt x="34290" y="3025"/>
                  </a:cubicBezTo>
                  <a:cubicBezTo>
                    <a:pt x="34076" y="2906"/>
                    <a:pt x="33873" y="2787"/>
                    <a:pt x="33659" y="2680"/>
                  </a:cubicBezTo>
                  <a:cubicBezTo>
                    <a:pt x="33445" y="2573"/>
                    <a:pt x="33242" y="2466"/>
                    <a:pt x="33028" y="2358"/>
                  </a:cubicBezTo>
                  <a:cubicBezTo>
                    <a:pt x="32814" y="2263"/>
                    <a:pt x="32599" y="2168"/>
                    <a:pt x="32373" y="2073"/>
                  </a:cubicBezTo>
                  <a:cubicBezTo>
                    <a:pt x="32159" y="1977"/>
                    <a:pt x="31945" y="1882"/>
                    <a:pt x="31718" y="1799"/>
                  </a:cubicBezTo>
                  <a:cubicBezTo>
                    <a:pt x="31504" y="1715"/>
                    <a:pt x="31290" y="1632"/>
                    <a:pt x="31064" y="1561"/>
                  </a:cubicBezTo>
                  <a:cubicBezTo>
                    <a:pt x="30849" y="1477"/>
                    <a:pt x="30623" y="1406"/>
                    <a:pt x="30397" y="1334"/>
                  </a:cubicBezTo>
                  <a:cubicBezTo>
                    <a:pt x="30171" y="1275"/>
                    <a:pt x="29956" y="1203"/>
                    <a:pt x="29730" y="1144"/>
                  </a:cubicBezTo>
                  <a:cubicBezTo>
                    <a:pt x="29504" y="1084"/>
                    <a:pt x="29290" y="1037"/>
                    <a:pt x="29063" y="977"/>
                  </a:cubicBezTo>
                  <a:cubicBezTo>
                    <a:pt x="28837" y="930"/>
                    <a:pt x="28611" y="882"/>
                    <a:pt x="28397" y="846"/>
                  </a:cubicBezTo>
                  <a:cubicBezTo>
                    <a:pt x="28170" y="799"/>
                    <a:pt x="27944" y="763"/>
                    <a:pt x="27718" y="739"/>
                  </a:cubicBezTo>
                  <a:cubicBezTo>
                    <a:pt x="27539" y="715"/>
                    <a:pt x="27361" y="692"/>
                    <a:pt x="27182" y="668"/>
                  </a:cubicBezTo>
                  <a:cubicBezTo>
                    <a:pt x="20872" y="1"/>
                    <a:pt x="16395" y="4906"/>
                    <a:pt x="14692" y="10467"/>
                  </a:cubicBezTo>
                  <a:moveTo>
                    <a:pt x="9787" y="23932"/>
                  </a:moveTo>
                  <a:cubicBezTo>
                    <a:pt x="10192" y="24135"/>
                    <a:pt x="10692" y="24087"/>
                    <a:pt x="11085" y="23873"/>
                  </a:cubicBezTo>
                  <a:cubicBezTo>
                    <a:pt x="11490" y="23671"/>
                    <a:pt x="11799" y="23325"/>
                    <a:pt x="12037" y="22944"/>
                  </a:cubicBezTo>
                  <a:cubicBezTo>
                    <a:pt x="12395" y="22373"/>
                    <a:pt x="12609" y="21718"/>
                    <a:pt x="12656" y="21051"/>
                  </a:cubicBezTo>
                  <a:cubicBezTo>
                    <a:pt x="12692" y="20527"/>
                    <a:pt x="12597" y="19956"/>
                    <a:pt x="12216" y="19611"/>
                  </a:cubicBezTo>
                  <a:cubicBezTo>
                    <a:pt x="11764" y="19206"/>
                    <a:pt x="11037" y="19265"/>
                    <a:pt x="10537" y="19599"/>
                  </a:cubicBezTo>
                  <a:cubicBezTo>
                    <a:pt x="10037" y="19932"/>
                    <a:pt x="9739" y="20492"/>
                    <a:pt x="9525" y="21063"/>
                  </a:cubicBezTo>
                  <a:cubicBezTo>
                    <a:pt x="9239" y="21885"/>
                    <a:pt x="8739" y="23409"/>
                    <a:pt x="9787" y="23932"/>
                  </a:cubicBezTo>
                  <a:close/>
                  <a:moveTo>
                    <a:pt x="18610" y="33541"/>
                  </a:moveTo>
                  <a:cubicBezTo>
                    <a:pt x="18133" y="33862"/>
                    <a:pt x="17836" y="34398"/>
                    <a:pt x="17705" y="34946"/>
                  </a:cubicBezTo>
                  <a:cubicBezTo>
                    <a:pt x="17633" y="35291"/>
                    <a:pt x="17633" y="35684"/>
                    <a:pt x="17883" y="35922"/>
                  </a:cubicBezTo>
                  <a:cubicBezTo>
                    <a:pt x="18026" y="36053"/>
                    <a:pt x="18217" y="36113"/>
                    <a:pt x="18407" y="36148"/>
                  </a:cubicBezTo>
                  <a:cubicBezTo>
                    <a:pt x="18562" y="36184"/>
                    <a:pt x="18717" y="36208"/>
                    <a:pt x="18883" y="36184"/>
                  </a:cubicBezTo>
                  <a:cubicBezTo>
                    <a:pt x="19193" y="36160"/>
                    <a:pt x="19491" y="35982"/>
                    <a:pt x="19705" y="35755"/>
                  </a:cubicBezTo>
                  <a:cubicBezTo>
                    <a:pt x="19919" y="35517"/>
                    <a:pt x="20074" y="35231"/>
                    <a:pt x="20217" y="34958"/>
                  </a:cubicBezTo>
                  <a:cubicBezTo>
                    <a:pt x="20336" y="34708"/>
                    <a:pt x="20443" y="34458"/>
                    <a:pt x="20467" y="34184"/>
                  </a:cubicBezTo>
                  <a:cubicBezTo>
                    <a:pt x="20562" y="33136"/>
                    <a:pt x="19253" y="33112"/>
                    <a:pt x="18610" y="33541"/>
                  </a:cubicBezTo>
                  <a:close/>
                  <a:moveTo>
                    <a:pt x="37707" y="22694"/>
                  </a:moveTo>
                  <a:cubicBezTo>
                    <a:pt x="38303" y="22563"/>
                    <a:pt x="38874" y="22373"/>
                    <a:pt x="39374" y="22075"/>
                  </a:cubicBezTo>
                  <a:cubicBezTo>
                    <a:pt x="39874" y="21766"/>
                    <a:pt x="40291" y="21325"/>
                    <a:pt x="40469" y="20813"/>
                  </a:cubicBezTo>
                  <a:cubicBezTo>
                    <a:pt x="40708" y="20134"/>
                    <a:pt x="40505" y="19372"/>
                    <a:pt x="40005" y="18825"/>
                  </a:cubicBezTo>
                  <a:cubicBezTo>
                    <a:pt x="39505" y="18277"/>
                    <a:pt x="38743" y="17956"/>
                    <a:pt x="37957" y="17884"/>
                  </a:cubicBezTo>
                  <a:cubicBezTo>
                    <a:pt x="37183" y="17813"/>
                    <a:pt x="36386" y="17991"/>
                    <a:pt x="35695" y="18325"/>
                  </a:cubicBezTo>
                  <a:cubicBezTo>
                    <a:pt x="34885" y="18718"/>
                    <a:pt x="34207" y="19325"/>
                    <a:pt x="33766" y="20039"/>
                  </a:cubicBezTo>
                  <a:cubicBezTo>
                    <a:pt x="33623" y="20265"/>
                    <a:pt x="33504" y="20503"/>
                    <a:pt x="33445" y="20754"/>
                  </a:cubicBezTo>
                  <a:cubicBezTo>
                    <a:pt x="32921" y="22992"/>
                    <a:pt x="36100" y="23051"/>
                    <a:pt x="37707" y="22694"/>
                  </a:cubicBezTo>
                  <a:close/>
                  <a:moveTo>
                    <a:pt x="26372" y="5264"/>
                  </a:moveTo>
                  <a:cubicBezTo>
                    <a:pt x="25384" y="4918"/>
                    <a:pt x="24217" y="5168"/>
                    <a:pt x="23479" y="5918"/>
                  </a:cubicBezTo>
                  <a:cubicBezTo>
                    <a:pt x="22753" y="6668"/>
                    <a:pt x="22539" y="7883"/>
                    <a:pt x="23003" y="8812"/>
                  </a:cubicBezTo>
                  <a:cubicBezTo>
                    <a:pt x="23277" y="9371"/>
                    <a:pt x="23801" y="9824"/>
                    <a:pt x="24420" y="9907"/>
                  </a:cubicBezTo>
                  <a:cubicBezTo>
                    <a:pt x="25610" y="10062"/>
                    <a:pt x="26670" y="9288"/>
                    <a:pt x="27170" y="8240"/>
                  </a:cubicBezTo>
                  <a:cubicBezTo>
                    <a:pt x="27658" y="7192"/>
                    <a:pt x="27658" y="5692"/>
                    <a:pt x="26372" y="526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8750" y="1307125"/>
              <a:ext cx="1096300" cy="1229650"/>
            </a:xfrm>
            <a:custGeom>
              <a:avLst/>
              <a:gdLst/>
              <a:ahLst/>
              <a:cxnLst/>
              <a:rect l="l" t="t" r="r" b="b"/>
              <a:pathLst>
                <a:path w="43852" h="49186" fill="none" extrusionOk="0">
                  <a:moveTo>
                    <a:pt x="43756" y="48983"/>
                  </a:moveTo>
                  <a:cubicBezTo>
                    <a:pt x="33910" y="43197"/>
                    <a:pt x="28290" y="32731"/>
                    <a:pt x="22599" y="23230"/>
                  </a:cubicBezTo>
                  <a:cubicBezTo>
                    <a:pt x="19598" y="18217"/>
                    <a:pt x="16693" y="13098"/>
                    <a:pt x="12812" y="8692"/>
                  </a:cubicBezTo>
                  <a:cubicBezTo>
                    <a:pt x="11121" y="6787"/>
                    <a:pt x="9276" y="5013"/>
                    <a:pt x="7228" y="3501"/>
                  </a:cubicBezTo>
                  <a:cubicBezTo>
                    <a:pt x="5370" y="2132"/>
                    <a:pt x="3168" y="620"/>
                    <a:pt x="882" y="144"/>
                  </a:cubicBezTo>
                  <a:cubicBezTo>
                    <a:pt x="191" y="1"/>
                    <a:pt x="1" y="930"/>
                    <a:pt x="537" y="1239"/>
                  </a:cubicBezTo>
                  <a:cubicBezTo>
                    <a:pt x="2942" y="2692"/>
                    <a:pt x="5394" y="3751"/>
                    <a:pt x="7609" y="5549"/>
                  </a:cubicBezTo>
                  <a:cubicBezTo>
                    <a:pt x="9645" y="7216"/>
                    <a:pt x="11478" y="9133"/>
                    <a:pt x="13133" y="11181"/>
                  </a:cubicBezTo>
                  <a:cubicBezTo>
                    <a:pt x="16943" y="15884"/>
                    <a:pt x="19932" y="21206"/>
                    <a:pt x="23170" y="26290"/>
                  </a:cubicBezTo>
                  <a:cubicBezTo>
                    <a:pt x="28481" y="34636"/>
                    <a:pt x="34410" y="44733"/>
                    <a:pt x="43697" y="49138"/>
                  </a:cubicBezTo>
                  <a:cubicBezTo>
                    <a:pt x="43792" y="49186"/>
                    <a:pt x="43851" y="49031"/>
                    <a:pt x="43768" y="489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89325" y="2184725"/>
              <a:ext cx="38725" cy="31925"/>
            </a:xfrm>
            <a:custGeom>
              <a:avLst/>
              <a:gdLst/>
              <a:ahLst/>
              <a:cxnLst/>
              <a:rect l="l" t="t" r="r" b="b"/>
              <a:pathLst>
                <a:path w="1549" h="1277" extrusionOk="0">
                  <a:moveTo>
                    <a:pt x="37" y="1"/>
                  </a:moveTo>
                  <a:cubicBezTo>
                    <a:pt x="17" y="1"/>
                    <a:pt x="1" y="26"/>
                    <a:pt x="19" y="44"/>
                  </a:cubicBezTo>
                  <a:lnTo>
                    <a:pt x="1483" y="1270"/>
                  </a:lnTo>
                  <a:cubicBezTo>
                    <a:pt x="1490" y="1275"/>
                    <a:pt x="1497" y="1277"/>
                    <a:pt x="1503" y="1277"/>
                  </a:cubicBezTo>
                  <a:cubicBezTo>
                    <a:pt x="1530" y="1277"/>
                    <a:pt x="1548" y="1242"/>
                    <a:pt x="1519" y="1223"/>
                  </a:cubicBezTo>
                  <a:cubicBezTo>
                    <a:pt x="1031" y="818"/>
                    <a:pt x="543" y="413"/>
                    <a:pt x="55" y="8"/>
                  </a:cubicBezTo>
                  <a:cubicBezTo>
                    <a:pt x="49" y="3"/>
                    <a:pt x="43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8866" y="4954633"/>
            <a:ext cx="2328900" cy="1927267"/>
            <a:chOff x="763475" y="1235400"/>
            <a:chExt cx="1746675" cy="1445450"/>
          </a:xfrm>
        </p:grpSpPr>
        <p:sp>
          <p:nvSpPr>
            <p:cNvPr id="32" name="Google Shape;32;p2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769434" y="3738283"/>
            <a:ext cx="386207" cy="283307"/>
          </a:xfrm>
          <a:custGeom>
            <a:avLst/>
            <a:gdLst/>
            <a:ahLst/>
            <a:cxnLst/>
            <a:rect l="l" t="t" r="r" b="b"/>
            <a:pathLst>
              <a:path w="7619" h="5589" extrusionOk="0">
                <a:moveTo>
                  <a:pt x="3949" y="1"/>
                </a:moveTo>
                <a:cubicBezTo>
                  <a:pt x="3922" y="1"/>
                  <a:pt x="3895" y="1"/>
                  <a:pt x="3868" y="2"/>
                </a:cubicBezTo>
                <a:cubicBezTo>
                  <a:pt x="1" y="115"/>
                  <a:pt x="1333" y="5589"/>
                  <a:pt x="4652" y="5589"/>
                </a:cubicBezTo>
                <a:cubicBezTo>
                  <a:pt x="5165" y="5589"/>
                  <a:pt x="5725" y="5458"/>
                  <a:pt x="6321" y="5157"/>
                </a:cubicBezTo>
                <a:cubicBezTo>
                  <a:pt x="6654" y="4990"/>
                  <a:pt x="6952" y="4776"/>
                  <a:pt x="7166" y="4479"/>
                </a:cubicBezTo>
                <a:cubicBezTo>
                  <a:pt x="7619" y="3847"/>
                  <a:pt x="7595" y="2966"/>
                  <a:pt x="7297" y="2240"/>
                </a:cubicBezTo>
                <a:cubicBezTo>
                  <a:pt x="6760" y="920"/>
                  <a:pt x="5374" y="1"/>
                  <a:pt x="39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 rot="1765939">
            <a:off x="444919" y="4279223"/>
            <a:ext cx="566219" cy="560428"/>
          </a:xfrm>
          <a:custGeom>
            <a:avLst/>
            <a:gdLst/>
            <a:ahLst/>
            <a:cxnLst/>
            <a:rect l="l" t="t" r="r" b="b"/>
            <a:pathLst>
              <a:path w="7501" h="7424" extrusionOk="0">
                <a:moveTo>
                  <a:pt x="3361" y="0"/>
                </a:moveTo>
                <a:cubicBezTo>
                  <a:pt x="2676" y="0"/>
                  <a:pt x="2022" y="344"/>
                  <a:pt x="1500" y="801"/>
                </a:cubicBezTo>
                <a:cubicBezTo>
                  <a:pt x="595" y="1623"/>
                  <a:pt x="36" y="2825"/>
                  <a:pt x="12" y="4052"/>
                </a:cubicBezTo>
                <a:cubicBezTo>
                  <a:pt x="0" y="4421"/>
                  <a:pt x="48" y="4790"/>
                  <a:pt x="143" y="5147"/>
                </a:cubicBezTo>
                <a:cubicBezTo>
                  <a:pt x="534" y="6484"/>
                  <a:pt x="1907" y="7423"/>
                  <a:pt x="3303" y="7423"/>
                </a:cubicBezTo>
                <a:cubicBezTo>
                  <a:pt x="3436" y="7423"/>
                  <a:pt x="3570" y="7415"/>
                  <a:pt x="3703" y="7397"/>
                </a:cubicBezTo>
                <a:cubicBezTo>
                  <a:pt x="7501" y="6921"/>
                  <a:pt x="7477" y="2456"/>
                  <a:pt x="4834" y="551"/>
                </a:cubicBezTo>
                <a:cubicBezTo>
                  <a:pt x="4465" y="289"/>
                  <a:pt x="4048" y="75"/>
                  <a:pt x="3608" y="15"/>
                </a:cubicBezTo>
                <a:cubicBezTo>
                  <a:pt x="3525" y="5"/>
                  <a:pt x="3443" y="0"/>
                  <a:pt x="33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43751" y="3962234"/>
            <a:ext cx="210967" cy="214033"/>
          </a:xfrm>
          <a:custGeom>
            <a:avLst/>
            <a:gdLst/>
            <a:ahLst/>
            <a:cxnLst/>
            <a:rect l="l" t="t" r="r" b="b"/>
            <a:pathLst>
              <a:path w="6329" h="6421" extrusionOk="0">
                <a:moveTo>
                  <a:pt x="2699" y="0"/>
                </a:moveTo>
                <a:cubicBezTo>
                  <a:pt x="2528" y="0"/>
                  <a:pt x="2358" y="18"/>
                  <a:pt x="2191" y="60"/>
                </a:cubicBezTo>
                <a:cubicBezTo>
                  <a:pt x="1215" y="310"/>
                  <a:pt x="620" y="1298"/>
                  <a:pt x="346" y="2262"/>
                </a:cubicBezTo>
                <a:cubicBezTo>
                  <a:pt x="1" y="3441"/>
                  <a:pt x="48" y="4894"/>
                  <a:pt x="989" y="5680"/>
                </a:cubicBezTo>
                <a:cubicBezTo>
                  <a:pt x="1610" y="6194"/>
                  <a:pt x="2297" y="6420"/>
                  <a:pt x="2957" y="6420"/>
                </a:cubicBezTo>
                <a:cubicBezTo>
                  <a:pt x="4740" y="6420"/>
                  <a:pt x="6329" y="4771"/>
                  <a:pt x="5894" y="2703"/>
                </a:cubicBezTo>
                <a:cubicBezTo>
                  <a:pt x="5632" y="1393"/>
                  <a:pt x="4513" y="298"/>
                  <a:pt x="3215" y="48"/>
                </a:cubicBezTo>
                <a:cubicBezTo>
                  <a:pt x="3043" y="18"/>
                  <a:pt x="2870" y="0"/>
                  <a:pt x="2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474851" y="3393968"/>
            <a:ext cx="210967" cy="214033"/>
          </a:xfrm>
          <a:custGeom>
            <a:avLst/>
            <a:gdLst/>
            <a:ahLst/>
            <a:cxnLst/>
            <a:rect l="l" t="t" r="r" b="b"/>
            <a:pathLst>
              <a:path w="6329" h="6421" extrusionOk="0">
                <a:moveTo>
                  <a:pt x="2699" y="0"/>
                </a:moveTo>
                <a:cubicBezTo>
                  <a:pt x="2528" y="0"/>
                  <a:pt x="2358" y="18"/>
                  <a:pt x="2191" y="60"/>
                </a:cubicBezTo>
                <a:cubicBezTo>
                  <a:pt x="1215" y="310"/>
                  <a:pt x="620" y="1298"/>
                  <a:pt x="346" y="2262"/>
                </a:cubicBezTo>
                <a:cubicBezTo>
                  <a:pt x="1" y="3441"/>
                  <a:pt x="48" y="4894"/>
                  <a:pt x="989" y="5680"/>
                </a:cubicBezTo>
                <a:cubicBezTo>
                  <a:pt x="1610" y="6194"/>
                  <a:pt x="2297" y="6420"/>
                  <a:pt x="2957" y="6420"/>
                </a:cubicBezTo>
                <a:cubicBezTo>
                  <a:pt x="4740" y="6420"/>
                  <a:pt x="6329" y="4771"/>
                  <a:pt x="5894" y="2703"/>
                </a:cubicBezTo>
                <a:cubicBezTo>
                  <a:pt x="5632" y="1393"/>
                  <a:pt x="4513" y="298"/>
                  <a:pt x="3215" y="48"/>
                </a:cubicBezTo>
                <a:cubicBezTo>
                  <a:pt x="3043" y="18"/>
                  <a:pt x="2870" y="0"/>
                  <a:pt x="2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" name="Google Shape;42;p2"/>
          <p:cNvGrpSpPr/>
          <p:nvPr/>
        </p:nvGrpSpPr>
        <p:grpSpPr>
          <a:xfrm>
            <a:off x="9389634" y="0"/>
            <a:ext cx="2802367" cy="1788333"/>
            <a:chOff x="4946725" y="3223150"/>
            <a:chExt cx="2101775" cy="1341250"/>
          </a:xfrm>
        </p:grpSpPr>
        <p:sp>
          <p:nvSpPr>
            <p:cNvPr id="43" name="Google Shape;43;p2"/>
            <p:cNvSpPr/>
            <p:nvPr/>
          </p:nvSpPr>
          <p:spPr>
            <a:xfrm>
              <a:off x="6649025" y="3491925"/>
              <a:ext cx="141725" cy="336375"/>
            </a:xfrm>
            <a:custGeom>
              <a:avLst/>
              <a:gdLst/>
              <a:ahLst/>
              <a:cxnLst/>
              <a:rect l="l" t="t" r="r" b="b"/>
              <a:pathLst>
                <a:path w="5669" h="13455" fill="none" extrusionOk="0">
                  <a:moveTo>
                    <a:pt x="3608" y="155"/>
                  </a:moveTo>
                  <a:cubicBezTo>
                    <a:pt x="3216" y="775"/>
                    <a:pt x="2513" y="1572"/>
                    <a:pt x="2334" y="1906"/>
                  </a:cubicBezTo>
                  <a:cubicBezTo>
                    <a:pt x="1751" y="2965"/>
                    <a:pt x="1334" y="4049"/>
                    <a:pt x="1049" y="5227"/>
                  </a:cubicBezTo>
                  <a:cubicBezTo>
                    <a:pt x="453" y="7799"/>
                    <a:pt x="310" y="10502"/>
                    <a:pt x="25" y="13121"/>
                  </a:cubicBezTo>
                  <a:cubicBezTo>
                    <a:pt x="1" y="13300"/>
                    <a:pt x="239" y="13455"/>
                    <a:pt x="382" y="13312"/>
                  </a:cubicBezTo>
                  <a:cubicBezTo>
                    <a:pt x="3954" y="9871"/>
                    <a:pt x="5668" y="4870"/>
                    <a:pt x="4775" y="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58850" y="3261850"/>
              <a:ext cx="198250" cy="196175"/>
            </a:xfrm>
            <a:custGeom>
              <a:avLst/>
              <a:gdLst/>
              <a:ahLst/>
              <a:cxnLst/>
              <a:rect l="l" t="t" r="r" b="b"/>
              <a:pathLst>
                <a:path w="7930" h="7847" fill="none" extrusionOk="0">
                  <a:moveTo>
                    <a:pt x="7930" y="7727"/>
                  </a:moveTo>
                  <a:cubicBezTo>
                    <a:pt x="7132" y="3893"/>
                    <a:pt x="4108" y="905"/>
                    <a:pt x="286" y="36"/>
                  </a:cubicBezTo>
                  <a:cubicBezTo>
                    <a:pt x="119" y="0"/>
                    <a:pt x="0" y="203"/>
                    <a:pt x="60" y="345"/>
                  </a:cubicBezTo>
                  <a:cubicBezTo>
                    <a:pt x="846" y="2215"/>
                    <a:pt x="1929" y="3917"/>
                    <a:pt x="3346" y="5382"/>
                  </a:cubicBezTo>
                  <a:cubicBezTo>
                    <a:pt x="4001" y="6048"/>
                    <a:pt x="4715" y="6656"/>
                    <a:pt x="5477" y="7191"/>
                  </a:cubicBezTo>
                  <a:cubicBezTo>
                    <a:pt x="5703" y="7346"/>
                    <a:pt x="6203" y="7584"/>
                    <a:pt x="6644" y="7846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483825" y="3511575"/>
              <a:ext cx="154525" cy="415550"/>
            </a:xfrm>
            <a:custGeom>
              <a:avLst/>
              <a:gdLst/>
              <a:ahLst/>
              <a:cxnLst/>
              <a:rect l="l" t="t" r="r" b="b"/>
              <a:pathLst>
                <a:path w="6181" h="16622" fill="none" extrusionOk="0">
                  <a:moveTo>
                    <a:pt x="3144" y="239"/>
                  </a:moveTo>
                  <a:cubicBezTo>
                    <a:pt x="2192" y="2310"/>
                    <a:pt x="1453" y="4168"/>
                    <a:pt x="1180" y="6466"/>
                  </a:cubicBezTo>
                  <a:cubicBezTo>
                    <a:pt x="799" y="9728"/>
                    <a:pt x="953" y="13002"/>
                    <a:pt x="72" y="16193"/>
                  </a:cubicBezTo>
                  <a:cubicBezTo>
                    <a:pt x="1" y="16443"/>
                    <a:pt x="287" y="16622"/>
                    <a:pt x="477" y="16419"/>
                  </a:cubicBezTo>
                  <a:cubicBezTo>
                    <a:pt x="4525" y="12014"/>
                    <a:pt x="6180" y="5787"/>
                    <a:pt x="4740" y="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59425" y="3254400"/>
              <a:ext cx="239625" cy="227125"/>
            </a:xfrm>
            <a:custGeom>
              <a:avLst/>
              <a:gdLst/>
              <a:ahLst/>
              <a:cxnLst/>
              <a:rect l="l" t="t" r="r" b="b"/>
              <a:pathLst>
                <a:path w="9585" h="9085" fill="none" extrusionOk="0">
                  <a:moveTo>
                    <a:pt x="9585" y="8823"/>
                  </a:moveTo>
                  <a:cubicBezTo>
                    <a:pt x="8751" y="4191"/>
                    <a:pt x="4274" y="1905"/>
                    <a:pt x="369" y="96"/>
                  </a:cubicBezTo>
                  <a:cubicBezTo>
                    <a:pt x="191" y="0"/>
                    <a:pt x="0" y="215"/>
                    <a:pt x="71" y="393"/>
                  </a:cubicBezTo>
                  <a:cubicBezTo>
                    <a:pt x="1107" y="2632"/>
                    <a:pt x="2488" y="4668"/>
                    <a:pt x="4227" y="6418"/>
                  </a:cubicBezTo>
                  <a:cubicBezTo>
                    <a:pt x="4977" y="7168"/>
                    <a:pt x="5786" y="7870"/>
                    <a:pt x="6644" y="8490"/>
                  </a:cubicBezTo>
                  <a:cubicBezTo>
                    <a:pt x="6941" y="8704"/>
                    <a:pt x="7275" y="8883"/>
                    <a:pt x="7584" y="908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33525" y="3541350"/>
              <a:ext cx="131875" cy="490550"/>
            </a:xfrm>
            <a:custGeom>
              <a:avLst/>
              <a:gdLst/>
              <a:ahLst/>
              <a:cxnLst/>
              <a:rect l="l" t="t" r="r" b="b"/>
              <a:pathLst>
                <a:path w="5275" h="19622" fill="none" extrusionOk="0">
                  <a:moveTo>
                    <a:pt x="2882" y="298"/>
                  </a:moveTo>
                  <a:cubicBezTo>
                    <a:pt x="1608" y="2727"/>
                    <a:pt x="834" y="5370"/>
                    <a:pt x="691" y="8132"/>
                  </a:cubicBezTo>
                  <a:cubicBezTo>
                    <a:pt x="512" y="11859"/>
                    <a:pt x="1393" y="15621"/>
                    <a:pt x="72" y="19229"/>
                  </a:cubicBezTo>
                  <a:cubicBezTo>
                    <a:pt x="0" y="19407"/>
                    <a:pt x="238" y="19622"/>
                    <a:pt x="393" y="19467"/>
                  </a:cubicBezTo>
                  <a:cubicBezTo>
                    <a:pt x="2882" y="17097"/>
                    <a:pt x="4275" y="13966"/>
                    <a:pt x="4763" y="10597"/>
                  </a:cubicBezTo>
                  <a:cubicBezTo>
                    <a:pt x="5227" y="7370"/>
                    <a:pt x="5275" y="3119"/>
                    <a:pt x="3917" y="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143625" y="3223150"/>
              <a:ext cx="295000" cy="287850"/>
            </a:xfrm>
            <a:custGeom>
              <a:avLst/>
              <a:gdLst/>
              <a:ahLst/>
              <a:cxnLst/>
              <a:rect l="l" t="t" r="r" b="b"/>
              <a:pathLst>
                <a:path w="11800" h="11514" fill="none" extrusionOk="0">
                  <a:moveTo>
                    <a:pt x="11799" y="11168"/>
                  </a:moveTo>
                  <a:cubicBezTo>
                    <a:pt x="11597" y="8751"/>
                    <a:pt x="9549" y="6513"/>
                    <a:pt x="7941" y="4906"/>
                  </a:cubicBezTo>
                  <a:cubicBezTo>
                    <a:pt x="5786" y="2751"/>
                    <a:pt x="3191" y="1119"/>
                    <a:pt x="345" y="60"/>
                  </a:cubicBezTo>
                  <a:cubicBezTo>
                    <a:pt x="191" y="0"/>
                    <a:pt x="0" y="167"/>
                    <a:pt x="83" y="334"/>
                  </a:cubicBezTo>
                  <a:cubicBezTo>
                    <a:pt x="2465" y="4799"/>
                    <a:pt x="5810" y="8704"/>
                    <a:pt x="10013" y="1151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98675" y="3577350"/>
              <a:ext cx="161050" cy="567350"/>
            </a:xfrm>
            <a:custGeom>
              <a:avLst/>
              <a:gdLst/>
              <a:ahLst/>
              <a:cxnLst/>
              <a:rect l="l" t="t" r="r" b="b"/>
              <a:pathLst>
                <a:path w="6442" h="22694" fill="none" extrusionOk="0">
                  <a:moveTo>
                    <a:pt x="1858" y="370"/>
                  </a:moveTo>
                  <a:cubicBezTo>
                    <a:pt x="1799" y="572"/>
                    <a:pt x="1715" y="810"/>
                    <a:pt x="1608" y="1108"/>
                  </a:cubicBezTo>
                  <a:cubicBezTo>
                    <a:pt x="1275" y="2060"/>
                    <a:pt x="965" y="3013"/>
                    <a:pt x="715" y="3989"/>
                  </a:cubicBezTo>
                  <a:cubicBezTo>
                    <a:pt x="251" y="5763"/>
                    <a:pt x="1" y="7561"/>
                    <a:pt x="13" y="9395"/>
                  </a:cubicBezTo>
                  <a:cubicBezTo>
                    <a:pt x="48" y="13729"/>
                    <a:pt x="1227" y="18003"/>
                    <a:pt x="239" y="22313"/>
                  </a:cubicBezTo>
                  <a:cubicBezTo>
                    <a:pt x="167" y="22575"/>
                    <a:pt x="560" y="22694"/>
                    <a:pt x="703" y="22503"/>
                  </a:cubicBezTo>
                  <a:cubicBezTo>
                    <a:pt x="5418" y="16026"/>
                    <a:pt x="6442" y="7323"/>
                    <a:pt x="3239" y="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0825" y="3257075"/>
              <a:ext cx="452175" cy="298275"/>
            </a:xfrm>
            <a:custGeom>
              <a:avLst/>
              <a:gdLst/>
              <a:ahLst/>
              <a:cxnLst/>
              <a:rect l="l" t="t" r="r" b="b"/>
              <a:pathLst>
                <a:path w="18087" h="11931" fill="none" extrusionOk="0">
                  <a:moveTo>
                    <a:pt x="18086" y="11562"/>
                  </a:moveTo>
                  <a:cubicBezTo>
                    <a:pt x="13574" y="5966"/>
                    <a:pt x="7418" y="1953"/>
                    <a:pt x="465" y="72"/>
                  </a:cubicBezTo>
                  <a:cubicBezTo>
                    <a:pt x="203" y="1"/>
                    <a:pt x="1" y="251"/>
                    <a:pt x="156" y="489"/>
                  </a:cubicBezTo>
                  <a:cubicBezTo>
                    <a:pt x="4001" y="6239"/>
                    <a:pt x="10562" y="8930"/>
                    <a:pt x="16515" y="1193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48650" y="3619925"/>
              <a:ext cx="153325" cy="624200"/>
            </a:xfrm>
            <a:custGeom>
              <a:avLst/>
              <a:gdLst/>
              <a:ahLst/>
              <a:cxnLst/>
              <a:rect l="l" t="t" r="r" b="b"/>
              <a:pathLst>
                <a:path w="6133" h="24968" fill="none" extrusionOk="0">
                  <a:moveTo>
                    <a:pt x="1084" y="858"/>
                  </a:moveTo>
                  <a:cubicBezTo>
                    <a:pt x="1" y="3298"/>
                    <a:pt x="132" y="6168"/>
                    <a:pt x="561" y="8847"/>
                  </a:cubicBezTo>
                  <a:cubicBezTo>
                    <a:pt x="1001" y="11502"/>
                    <a:pt x="1537" y="14073"/>
                    <a:pt x="1453" y="16776"/>
                  </a:cubicBezTo>
                  <a:cubicBezTo>
                    <a:pt x="1370" y="19407"/>
                    <a:pt x="906" y="22003"/>
                    <a:pt x="453" y="24587"/>
                  </a:cubicBezTo>
                  <a:cubicBezTo>
                    <a:pt x="394" y="24920"/>
                    <a:pt x="846" y="24968"/>
                    <a:pt x="989" y="24718"/>
                  </a:cubicBezTo>
                  <a:cubicBezTo>
                    <a:pt x="5121" y="17193"/>
                    <a:pt x="6133" y="8180"/>
                    <a:pt x="3561" y="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29275" y="3308275"/>
              <a:ext cx="499475" cy="284875"/>
            </a:xfrm>
            <a:custGeom>
              <a:avLst/>
              <a:gdLst/>
              <a:ahLst/>
              <a:cxnLst/>
              <a:rect l="l" t="t" r="r" b="b"/>
              <a:pathLst>
                <a:path w="19979" h="11395" fill="none" extrusionOk="0">
                  <a:moveTo>
                    <a:pt x="19979" y="11109"/>
                  </a:moveTo>
                  <a:cubicBezTo>
                    <a:pt x="19931" y="11061"/>
                    <a:pt x="19895" y="11026"/>
                    <a:pt x="19848" y="10978"/>
                  </a:cubicBezTo>
                  <a:cubicBezTo>
                    <a:pt x="19848" y="10966"/>
                    <a:pt x="19836" y="10954"/>
                    <a:pt x="19824" y="10954"/>
                  </a:cubicBezTo>
                  <a:cubicBezTo>
                    <a:pt x="14621" y="5477"/>
                    <a:pt x="7441" y="2691"/>
                    <a:pt x="500" y="96"/>
                  </a:cubicBezTo>
                  <a:cubicBezTo>
                    <a:pt x="274" y="0"/>
                    <a:pt x="0" y="298"/>
                    <a:pt x="191" y="501"/>
                  </a:cubicBezTo>
                  <a:cubicBezTo>
                    <a:pt x="5405" y="5823"/>
                    <a:pt x="11918" y="9645"/>
                    <a:pt x="19157" y="1139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52500" y="3750300"/>
              <a:ext cx="142900" cy="613475"/>
            </a:xfrm>
            <a:custGeom>
              <a:avLst/>
              <a:gdLst/>
              <a:ahLst/>
              <a:cxnLst/>
              <a:rect l="l" t="t" r="r" b="b"/>
              <a:pathLst>
                <a:path w="5716" h="24539" fill="none" extrusionOk="0">
                  <a:moveTo>
                    <a:pt x="1274" y="810"/>
                  </a:moveTo>
                  <a:cubicBezTo>
                    <a:pt x="0" y="3679"/>
                    <a:pt x="500" y="7549"/>
                    <a:pt x="655" y="10513"/>
                  </a:cubicBezTo>
                  <a:cubicBezTo>
                    <a:pt x="917" y="15145"/>
                    <a:pt x="1691" y="19729"/>
                    <a:pt x="2917" y="24217"/>
                  </a:cubicBezTo>
                  <a:cubicBezTo>
                    <a:pt x="2977" y="24432"/>
                    <a:pt x="3322" y="24539"/>
                    <a:pt x="3417" y="24265"/>
                  </a:cubicBezTo>
                  <a:cubicBezTo>
                    <a:pt x="4989" y="19776"/>
                    <a:pt x="5715" y="15050"/>
                    <a:pt x="5465" y="10287"/>
                  </a:cubicBezTo>
                  <a:cubicBezTo>
                    <a:pt x="5334" y="7751"/>
                    <a:pt x="4953" y="5227"/>
                    <a:pt x="4263" y="2774"/>
                  </a:cubicBezTo>
                  <a:cubicBezTo>
                    <a:pt x="3977" y="1739"/>
                    <a:pt x="3655" y="715"/>
                    <a:pt x="2917" y="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26250" y="3602950"/>
              <a:ext cx="493525" cy="139925"/>
            </a:xfrm>
            <a:custGeom>
              <a:avLst/>
              <a:gdLst/>
              <a:ahLst/>
              <a:cxnLst/>
              <a:rect l="l" t="t" r="r" b="b"/>
              <a:pathLst>
                <a:path w="19741" h="5597" fill="none" extrusionOk="0">
                  <a:moveTo>
                    <a:pt x="19741" y="4561"/>
                  </a:moveTo>
                  <a:cubicBezTo>
                    <a:pt x="19289" y="3965"/>
                    <a:pt x="18538" y="3442"/>
                    <a:pt x="18098" y="3108"/>
                  </a:cubicBezTo>
                  <a:cubicBezTo>
                    <a:pt x="16800" y="2156"/>
                    <a:pt x="15288" y="1548"/>
                    <a:pt x="13740" y="1132"/>
                  </a:cubicBezTo>
                  <a:cubicBezTo>
                    <a:pt x="9454" y="1"/>
                    <a:pt x="4811" y="167"/>
                    <a:pt x="417" y="239"/>
                  </a:cubicBezTo>
                  <a:cubicBezTo>
                    <a:pt x="215" y="239"/>
                    <a:pt x="0" y="536"/>
                    <a:pt x="250" y="679"/>
                  </a:cubicBezTo>
                  <a:cubicBezTo>
                    <a:pt x="5751" y="3799"/>
                    <a:pt x="12085" y="5597"/>
                    <a:pt x="18431" y="533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15025" y="3674975"/>
              <a:ext cx="132775" cy="627500"/>
            </a:xfrm>
            <a:custGeom>
              <a:avLst/>
              <a:gdLst/>
              <a:ahLst/>
              <a:cxnLst/>
              <a:rect l="l" t="t" r="r" b="b"/>
              <a:pathLst>
                <a:path w="5311" h="25100" fill="none" extrusionOk="0">
                  <a:moveTo>
                    <a:pt x="1774" y="477"/>
                  </a:moveTo>
                  <a:cubicBezTo>
                    <a:pt x="441" y="3870"/>
                    <a:pt x="0" y="7478"/>
                    <a:pt x="488" y="11121"/>
                  </a:cubicBezTo>
                  <a:cubicBezTo>
                    <a:pt x="762" y="13193"/>
                    <a:pt x="1250" y="15253"/>
                    <a:pt x="1441" y="17348"/>
                  </a:cubicBezTo>
                  <a:cubicBezTo>
                    <a:pt x="1667" y="19825"/>
                    <a:pt x="1512" y="22301"/>
                    <a:pt x="1060" y="24742"/>
                  </a:cubicBezTo>
                  <a:cubicBezTo>
                    <a:pt x="1012" y="25016"/>
                    <a:pt x="1417" y="25099"/>
                    <a:pt x="1512" y="24849"/>
                  </a:cubicBezTo>
                  <a:cubicBezTo>
                    <a:pt x="4715" y="16979"/>
                    <a:pt x="5310" y="8169"/>
                    <a:pt x="2953" y="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48575" y="3455625"/>
              <a:ext cx="537300" cy="202725"/>
            </a:xfrm>
            <a:custGeom>
              <a:avLst/>
              <a:gdLst/>
              <a:ahLst/>
              <a:cxnLst/>
              <a:rect l="l" t="t" r="r" b="b"/>
              <a:pathLst>
                <a:path w="21492" h="8109" fill="none" extrusionOk="0">
                  <a:moveTo>
                    <a:pt x="21492" y="7334"/>
                  </a:moveTo>
                  <a:cubicBezTo>
                    <a:pt x="21158" y="6251"/>
                    <a:pt x="20099" y="5477"/>
                    <a:pt x="19182" y="4810"/>
                  </a:cubicBezTo>
                  <a:cubicBezTo>
                    <a:pt x="17598" y="3631"/>
                    <a:pt x="15801" y="2750"/>
                    <a:pt x="13943" y="2084"/>
                  </a:cubicBezTo>
                  <a:cubicBezTo>
                    <a:pt x="9597" y="536"/>
                    <a:pt x="4954" y="274"/>
                    <a:pt x="394" y="12"/>
                  </a:cubicBezTo>
                  <a:cubicBezTo>
                    <a:pt x="168" y="0"/>
                    <a:pt x="1" y="310"/>
                    <a:pt x="215" y="453"/>
                  </a:cubicBezTo>
                  <a:cubicBezTo>
                    <a:pt x="6133" y="4191"/>
                    <a:pt x="12800" y="6989"/>
                    <a:pt x="19730" y="810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564675" y="3828575"/>
              <a:ext cx="167900" cy="669150"/>
            </a:xfrm>
            <a:custGeom>
              <a:avLst/>
              <a:gdLst/>
              <a:ahLst/>
              <a:cxnLst/>
              <a:rect l="l" t="t" r="r" b="b"/>
              <a:pathLst>
                <a:path w="6716" h="26766" fill="none" extrusionOk="0">
                  <a:moveTo>
                    <a:pt x="3191" y="989"/>
                  </a:moveTo>
                  <a:cubicBezTo>
                    <a:pt x="0" y="8978"/>
                    <a:pt x="2894" y="17991"/>
                    <a:pt x="1739" y="26349"/>
                  </a:cubicBezTo>
                  <a:cubicBezTo>
                    <a:pt x="1715" y="26587"/>
                    <a:pt x="2072" y="26766"/>
                    <a:pt x="2203" y="26540"/>
                  </a:cubicBezTo>
                  <a:cubicBezTo>
                    <a:pt x="6715" y="18586"/>
                    <a:pt x="6489" y="8740"/>
                    <a:pt x="4763" y="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178325" y="3729450"/>
              <a:ext cx="501850" cy="142600"/>
            </a:xfrm>
            <a:custGeom>
              <a:avLst/>
              <a:gdLst/>
              <a:ahLst/>
              <a:cxnLst/>
              <a:rect l="l" t="t" r="r" b="b"/>
              <a:pathLst>
                <a:path w="20074" h="5704" fill="none" extrusionOk="0">
                  <a:moveTo>
                    <a:pt x="20074" y="2846"/>
                  </a:moveTo>
                  <a:cubicBezTo>
                    <a:pt x="18050" y="644"/>
                    <a:pt x="15181" y="1"/>
                    <a:pt x="12275" y="37"/>
                  </a:cubicBezTo>
                  <a:cubicBezTo>
                    <a:pt x="8275" y="96"/>
                    <a:pt x="4239" y="763"/>
                    <a:pt x="262" y="1180"/>
                  </a:cubicBezTo>
                  <a:cubicBezTo>
                    <a:pt x="48" y="1203"/>
                    <a:pt x="0" y="1561"/>
                    <a:pt x="214" y="1632"/>
                  </a:cubicBezTo>
                  <a:cubicBezTo>
                    <a:pt x="6322" y="3549"/>
                    <a:pt x="13204" y="5704"/>
                    <a:pt x="19467" y="323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41450" y="3925025"/>
              <a:ext cx="166700" cy="621225"/>
            </a:xfrm>
            <a:custGeom>
              <a:avLst/>
              <a:gdLst/>
              <a:ahLst/>
              <a:cxnLst/>
              <a:rect l="l" t="t" r="r" b="b"/>
              <a:pathLst>
                <a:path w="6668" h="24849" fill="none" extrusionOk="0">
                  <a:moveTo>
                    <a:pt x="2834" y="929"/>
                  </a:moveTo>
                  <a:cubicBezTo>
                    <a:pt x="1608" y="4132"/>
                    <a:pt x="2381" y="7965"/>
                    <a:pt x="2239" y="11287"/>
                  </a:cubicBezTo>
                  <a:cubicBezTo>
                    <a:pt x="2060" y="15716"/>
                    <a:pt x="1322" y="20098"/>
                    <a:pt x="84" y="24348"/>
                  </a:cubicBezTo>
                  <a:cubicBezTo>
                    <a:pt x="0" y="24670"/>
                    <a:pt x="429" y="24848"/>
                    <a:pt x="572" y="24539"/>
                  </a:cubicBezTo>
                  <a:cubicBezTo>
                    <a:pt x="4191" y="17181"/>
                    <a:pt x="6668" y="8073"/>
                    <a:pt x="4001" y="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77700" y="3817275"/>
              <a:ext cx="449800" cy="165800"/>
            </a:xfrm>
            <a:custGeom>
              <a:avLst/>
              <a:gdLst/>
              <a:ahLst/>
              <a:cxnLst/>
              <a:rect l="l" t="t" r="r" b="b"/>
              <a:pathLst>
                <a:path w="17992" h="6632" fill="none" extrusionOk="0">
                  <a:moveTo>
                    <a:pt x="17991" y="3762"/>
                  </a:moveTo>
                  <a:cubicBezTo>
                    <a:pt x="12967" y="0"/>
                    <a:pt x="5597" y="3322"/>
                    <a:pt x="286" y="4786"/>
                  </a:cubicBezTo>
                  <a:cubicBezTo>
                    <a:pt x="84" y="4834"/>
                    <a:pt x="1" y="5156"/>
                    <a:pt x="239" y="5239"/>
                  </a:cubicBezTo>
                  <a:cubicBezTo>
                    <a:pt x="2989" y="6168"/>
                    <a:pt x="5835" y="6632"/>
                    <a:pt x="8740" y="6549"/>
                  </a:cubicBezTo>
                  <a:cubicBezTo>
                    <a:pt x="10252" y="6513"/>
                    <a:pt x="11764" y="6322"/>
                    <a:pt x="13240" y="5977"/>
                  </a:cubicBezTo>
                  <a:cubicBezTo>
                    <a:pt x="14455" y="5703"/>
                    <a:pt x="15610" y="5215"/>
                    <a:pt x="16777" y="481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92575" y="3975325"/>
              <a:ext cx="462000" cy="589075"/>
            </a:xfrm>
            <a:custGeom>
              <a:avLst/>
              <a:gdLst/>
              <a:ahLst/>
              <a:cxnLst/>
              <a:rect l="l" t="t" r="r" b="b"/>
              <a:pathLst>
                <a:path w="18480" h="23563" fill="none" extrusionOk="0">
                  <a:moveTo>
                    <a:pt x="17908" y="393"/>
                  </a:moveTo>
                  <a:cubicBezTo>
                    <a:pt x="14836" y="0"/>
                    <a:pt x="11716" y="346"/>
                    <a:pt x="8799" y="1393"/>
                  </a:cubicBezTo>
                  <a:cubicBezTo>
                    <a:pt x="7442" y="1870"/>
                    <a:pt x="6120" y="2513"/>
                    <a:pt x="4906" y="3286"/>
                  </a:cubicBezTo>
                  <a:cubicBezTo>
                    <a:pt x="3370" y="4263"/>
                    <a:pt x="2048" y="5561"/>
                    <a:pt x="286" y="6096"/>
                  </a:cubicBezTo>
                  <a:cubicBezTo>
                    <a:pt x="1" y="6192"/>
                    <a:pt x="179" y="6573"/>
                    <a:pt x="417" y="6561"/>
                  </a:cubicBezTo>
                  <a:cubicBezTo>
                    <a:pt x="6073" y="6382"/>
                    <a:pt x="12288" y="4799"/>
                    <a:pt x="16931" y="1381"/>
                  </a:cubicBezTo>
                  <a:cubicBezTo>
                    <a:pt x="12490" y="7787"/>
                    <a:pt x="13443" y="16205"/>
                    <a:pt x="10157" y="23122"/>
                  </a:cubicBezTo>
                  <a:cubicBezTo>
                    <a:pt x="10026" y="23372"/>
                    <a:pt x="10407" y="23563"/>
                    <a:pt x="10561" y="23360"/>
                  </a:cubicBezTo>
                  <a:cubicBezTo>
                    <a:pt x="15407" y="17062"/>
                    <a:pt x="18479" y="9001"/>
                    <a:pt x="18217" y="98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46725" y="4058075"/>
              <a:ext cx="418550" cy="483400"/>
            </a:xfrm>
            <a:custGeom>
              <a:avLst/>
              <a:gdLst/>
              <a:ahLst/>
              <a:cxnLst/>
              <a:rect l="l" t="t" r="r" b="b"/>
              <a:pathLst>
                <a:path w="16742" h="19336" fill="none" extrusionOk="0">
                  <a:moveTo>
                    <a:pt x="16741" y="167"/>
                  </a:moveTo>
                  <a:cubicBezTo>
                    <a:pt x="16694" y="60"/>
                    <a:pt x="16574" y="0"/>
                    <a:pt x="16444" y="48"/>
                  </a:cubicBezTo>
                  <a:cubicBezTo>
                    <a:pt x="12729" y="1524"/>
                    <a:pt x="9490" y="4108"/>
                    <a:pt x="7228" y="7406"/>
                  </a:cubicBezTo>
                  <a:cubicBezTo>
                    <a:pt x="4680" y="11121"/>
                    <a:pt x="3263" y="15502"/>
                    <a:pt x="168" y="18848"/>
                  </a:cubicBezTo>
                  <a:cubicBezTo>
                    <a:pt x="1" y="19038"/>
                    <a:pt x="263" y="19336"/>
                    <a:pt x="477" y="19229"/>
                  </a:cubicBezTo>
                  <a:cubicBezTo>
                    <a:pt x="7871" y="15526"/>
                    <a:pt x="14277" y="8787"/>
                    <a:pt x="16705" y="76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08675" y="3436850"/>
              <a:ext cx="1739825" cy="694475"/>
            </a:xfrm>
            <a:custGeom>
              <a:avLst/>
              <a:gdLst/>
              <a:ahLst/>
              <a:cxnLst/>
              <a:rect l="l" t="t" r="r" b="b"/>
              <a:pathLst>
                <a:path w="69593" h="27779" fill="none" extrusionOk="0">
                  <a:moveTo>
                    <a:pt x="57187" y="2323"/>
                  </a:moveTo>
                  <a:cubicBezTo>
                    <a:pt x="58234" y="2216"/>
                    <a:pt x="59294" y="2108"/>
                    <a:pt x="60342" y="2025"/>
                  </a:cubicBezTo>
                  <a:cubicBezTo>
                    <a:pt x="63140" y="1799"/>
                    <a:pt x="66093" y="1954"/>
                    <a:pt x="68843" y="1406"/>
                  </a:cubicBezTo>
                  <a:cubicBezTo>
                    <a:pt x="69533" y="1275"/>
                    <a:pt x="69593" y="120"/>
                    <a:pt x="68819" y="108"/>
                  </a:cubicBezTo>
                  <a:cubicBezTo>
                    <a:pt x="63771" y="1"/>
                    <a:pt x="58556" y="608"/>
                    <a:pt x="53567" y="1251"/>
                  </a:cubicBezTo>
                  <a:cubicBezTo>
                    <a:pt x="48233" y="1942"/>
                    <a:pt x="42923" y="2978"/>
                    <a:pt x="37744" y="4430"/>
                  </a:cubicBezTo>
                  <a:cubicBezTo>
                    <a:pt x="28445" y="7038"/>
                    <a:pt x="19622" y="10990"/>
                    <a:pt x="11776" y="16646"/>
                  </a:cubicBezTo>
                  <a:cubicBezTo>
                    <a:pt x="7454" y="19765"/>
                    <a:pt x="3513" y="23516"/>
                    <a:pt x="72" y="27588"/>
                  </a:cubicBezTo>
                  <a:cubicBezTo>
                    <a:pt x="1" y="27671"/>
                    <a:pt x="144" y="27778"/>
                    <a:pt x="215" y="27695"/>
                  </a:cubicBezTo>
                  <a:cubicBezTo>
                    <a:pt x="13515" y="13336"/>
                    <a:pt x="32660" y="5728"/>
                    <a:pt x="51722" y="2989"/>
                  </a:cubicBezTo>
                  <a:cubicBezTo>
                    <a:pt x="53531" y="2727"/>
                    <a:pt x="55365" y="2501"/>
                    <a:pt x="57187" y="23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15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/>
          <p:nvPr/>
        </p:nvSpPr>
        <p:spPr>
          <a:xfrm flipH="1">
            <a:off x="11113976" y="5451034"/>
            <a:ext cx="919157" cy="824876"/>
          </a:xfrm>
          <a:custGeom>
            <a:avLst/>
            <a:gdLst/>
            <a:ahLst/>
            <a:cxnLst/>
            <a:rect l="l" t="t" r="r" b="b"/>
            <a:pathLst>
              <a:path w="7883" h="7074" extrusionOk="0">
                <a:moveTo>
                  <a:pt x="3581" y="1"/>
                </a:moveTo>
                <a:cubicBezTo>
                  <a:pt x="1731" y="1"/>
                  <a:pt x="8" y="1385"/>
                  <a:pt x="0" y="3549"/>
                </a:cubicBezTo>
                <a:cubicBezTo>
                  <a:pt x="0" y="4657"/>
                  <a:pt x="524" y="5764"/>
                  <a:pt x="1405" y="6431"/>
                </a:cubicBezTo>
                <a:cubicBezTo>
                  <a:pt x="1964" y="6848"/>
                  <a:pt x="2658" y="7074"/>
                  <a:pt x="3347" y="7074"/>
                </a:cubicBezTo>
                <a:cubicBezTo>
                  <a:pt x="3759" y="7074"/>
                  <a:pt x="4169" y="6993"/>
                  <a:pt x="4548" y="6824"/>
                </a:cubicBezTo>
                <a:cubicBezTo>
                  <a:pt x="6656" y="5907"/>
                  <a:pt x="7882" y="2323"/>
                  <a:pt x="5858" y="775"/>
                </a:cubicBezTo>
                <a:cubicBezTo>
                  <a:pt x="5155" y="244"/>
                  <a:pt x="4357" y="1"/>
                  <a:pt x="35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1"/>
          <p:cNvSpPr/>
          <p:nvPr/>
        </p:nvSpPr>
        <p:spPr>
          <a:xfrm flipH="1">
            <a:off x="103176" y="1452034"/>
            <a:ext cx="919157" cy="824876"/>
          </a:xfrm>
          <a:custGeom>
            <a:avLst/>
            <a:gdLst/>
            <a:ahLst/>
            <a:cxnLst/>
            <a:rect l="l" t="t" r="r" b="b"/>
            <a:pathLst>
              <a:path w="7883" h="7074" extrusionOk="0">
                <a:moveTo>
                  <a:pt x="3581" y="1"/>
                </a:moveTo>
                <a:cubicBezTo>
                  <a:pt x="1731" y="1"/>
                  <a:pt x="8" y="1385"/>
                  <a:pt x="0" y="3549"/>
                </a:cubicBezTo>
                <a:cubicBezTo>
                  <a:pt x="0" y="4657"/>
                  <a:pt x="524" y="5764"/>
                  <a:pt x="1405" y="6431"/>
                </a:cubicBezTo>
                <a:cubicBezTo>
                  <a:pt x="1964" y="6848"/>
                  <a:pt x="2658" y="7074"/>
                  <a:pt x="3347" y="7074"/>
                </a:cubicBezTo>
                <a:cubicBezTo>
                  <a:pt x="3759" y="7074"/>
                  <a:pt x="4169" y="6993"/>
                  <a:pt x="4548" y="6824"/>
                </a:cubicBezTo>
                <a:cubicBezTo>
                  <a:pt x="6656" y="5907"/>
                  <a:pt x="7882" y="2323"/>
                  <a:pt x="5858" y="775"/>
                </a:cubicBezTo>
                <a:cubicBezTo>
                  <a:pt x="5155" y="244"/>
                  <a:pt x="4357" y="1"/>
                  <a:pt x="35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1" name="Google Shape;291;p11"/>
          <p:cNvGrpSpPr/>
          <p:nvPr/>
        </p:nvGrpSpPr>
        <p:grpSpPr>
          <a:xfrm rot="10800000" flipH="1">
            <a:off x="9428523" y="5016434"/>
            <a:ext cx="2802367" cy="1788333"/>
            <a:chOff x="4946725" y="3223150"/>
            <a:chExt cx="2101775" cy="1341250"/>
          </a:xfrm>
        </p:grpSpPr>
        <p:sp>
          <p:nvSpPr>
            <p:cNvPr id="292" name="Google Shape;292;p11"/>
            <p:cNvSpPr/>
            <p:nvPr/>
          </p:nvSpPr>
          <p:spPr>
            <a:xfrm>
              <a:off x="6649025" y="3491925"/>
              <a:ext cx="141725" cy="336375"/>
            </a:xfrm>
            <a:custGeom>
              <a:avLst/>
              <a:gdLst/>
              <a:ahLst/>
              <a:cxnLst/>
              <a:rect l="l" t="t" r="r" b="b"/>
              <a:pathLst>
                <a:path w="5669" h="13455" fill="none" extrusionOk="0">
                  <a:moveTo>
                    <a:pt x="3608" y="155"/>
                  </a:moveTo>
                  <a:cubicBezTo>
                    <a:pt x="3216" y="775"/>
                    <a:pt x="2513" y="1572"/>
                    <a:pt x="2334" y="1906"/>
                  </a:cubicBezTo>
                  <a:cubicBezTo>
                    <a:pt x="1751" y="2965"/>
                    <a:pt x="1334" y="4049"/>
                    <a:pt x="1049" y="5227"/>
                  </a:cubicBezTo>
                  <a:cubicBezTo>
                    <a:pt x="453" y="7799"/>
                    <a:pt x="310" y="10502"/>
                    <a:pt x="25" y="13121"/>
                  </a:cubicBezTo>
                  <a:cubicBezTo>
                    <a:pt x="1" y="13300"/>
                    <a:pt x="239" y="13455"/>
                    <a:pt x="382" y="13312"/>
                  </a:cubicBezTo>
                  <a:cubicBezTo>
                    <a:pt x="3954" y="9871"/>
                    <a:pt x="5668" y="4870"/>
                    <a:pt x="4775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558850" y="3261850"/>
              <a:ext cx="198250" cy="196175"/>
            </a:xfrm>
            <a:custGeom>
              <a:avLst/>
              <a:gdLst/>
              <a:ahLst/>
              <a:cxnLst/>
              <a:rect l="l" t="t" r="r" b="b"/>
              <a:pathLst>
                <a:path w="7930" h="7847" fill="none" extrusionOk="0">
                  <a:moveTo>
                    <a:pt x="7930" y="7727"/>
                  </a:moveTo>
                  <a:cubicBezTo>
                    <a:pt x="7132" y="3893"/>
                    <a:pt x="4108" y="905"/>
                    <a:pt x="286" y="36"/>
                  </a:cubicBezTo>
                  <a:cubicBezTo>
                    <a:pt x="119" y="0"/>
                    <a:pt x="0" y="203"/>
                    <a:pt x="60" y="345"/>
                  </a:cubicBezTo>
                  <a:cubicBezTo>
                    <a:pt x="846" y="2215"/>
                    <a:pt x="1929" y="3917"/>
                    <a:pt x="3346" y="5382"/>
                  </a:cubicBezTo>
                  <a:cubicBezTo>
                    <a:pt x="4001" y="6048"/>
                    <a:pt x="4715" y="6656"/>
                    <a:pt x="5477" y="7191"/>
                  </a:cubicBezTo>
                  <a:cubicBezTo>
                    <a:pt x="5703" y="7346"/>
                    <a:pt x="6203" y="7584"/>
                    <a:pt x="6644" y="784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483825" y="3511575"/>
              <a:ext cx="154525" cy="415550"/>
            </a:xfrm>
            <a:custGeom>
              <a:avLst/>
              <a:gdLst/>
              <a:ahLst/>
              <a:cxnLst/>
              <a:rect l="l" t="t" r="r" b="b"/>
              <a:pathLst>
                <a:path w="6181" h="16622" fill="none" extrusionOk="0">
                  <a:moveTo>
                    <a:pt x="3144" y="239"/>
                  </a:moveTo>
                  <a:cubicBezTo>
                    <a:pt x="2192" y="2310"/>
                    <a:pt x="1453" y="4168"/>
                    <a:pt x="1180" y="6466"/>
                  </a:cubicBezTo>
                  <a:cubicBezTo>
                    <a:pt x="799" y="9728"/>
                    <a:pt x="953" y="13002"/>
                    <a:pt x="72" y="16193"/>
                  </a:cubicBezTo>
                  <a:cubicBezTo>
                    <a:pt x="1" y="16443"/>
                    <a:pt x="287" y="16622"/>
                    <a:pt x="477" y="16419"/>
                  </a:cubicBezTo>
                  <a:cubicBezTo>
                    <a:pt x="4525" y="12014"/>
                    <a:pt x="6180" y="5787"/>
                    <a:pt x="4740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359425" y="3254400"/>
              <a:ext cx="239625" cy="227125"/>
            </a:xfrm>
            <a:custGeom>
              <a:avLst/>
              <a:gdLst/>
              <a:ahLst/>
              <a:cxnLst/>
              <a:rect l="l" t="t" r="r" b="b"/>
              <a:pathLst>
                <a:path w="9585" h="9085" fill="none" extrusionOk="0">
                  <a:moveTo>
                    <a:pt x="9585" y="8823"/>
                  </a:moveTo>
                  <a:cubicBezTo>
                    <a:pt x="8751" y="4191"/>
                    <a:pt x="4274" y="1905"/>
                    <a:pt x="369" y="96"/>
                  </a:cubicBezTo>
                  <a:cubicBezTo>
                    <a:pt x="191" y="0"/>
                    <a:pt x="0" y="215"/>
                    <a:pt x="71" y="393"/>
                  </a:cubicBezTo>
                  <a:cubicBezTo>
                    <a:pt x="1107" y="2632"/>
                    <a:pt x="2488" y="4668"/>
                    <a:pt x="4227" y="6418"/>
                  </a:cubicBezTo>
                  <a:cubicBezTo>
                    <a:pt x="4977" y="7168"/>
                    <a:pt x="5786" y="7870"/>
                    <a:pt x="6644" y="8490"/>
                  </a:cubicBezTo>
                  <a:cubicBezTo>
                    <a:pt x="6941" y="8704"/>
                    <a:pt x="7275" y="8883"/>
                    <a:pt x="7584" y="908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333525" y="3541350"/>
              <a:ext cx="131875" cy="490550"/>
            </a:xfrm>
            <a:custGeom>
              <a:avLst/>
              <a:gdLst/>
              <a:ahLst/>
              <a:cxnLst/>
              <a:rect l="l" t="t" r="r" b="b"/>
              <a:pathLst>
                <a:path w="5275" h="19622" fill="none" extrusionOk="0">
                  <a:moveTo>
                    <a:pt x="2882" y="298"/>
                  </a:moveTo>
                  <a:cubicBezTo>
                    <a:pt x="1608" y="2727"/>
                    <a:pt x="834" y="5370"/>
                    <a:pt x="691" y="8132"/>
                  </a:cubicBezTo>
                  <a:cubicBezTo>
                    <a:pt x="512" y="11859"/>
                    <a:pt x="1393" y="15621"/>
                    <a:pt x="72" y="19229"/>
                  </a:cubicBezTo>
                  <a:cubicBezTo>
                    <a:pt x="0" y="19407"/>
                    <a:pt x="238" y="19622"/>
                    <a:pt x="393" y="19467"/>
                  </a:cubicBezTo>
                  <a:cubicBezTo>
                    <a:pt x="2882" y="17097"/>
                    <a:pt x="4275" y="13966"/>
                    <a:pt x="4763" y="10597"/>
                  </a:cubicBezTo>
                  <a:cubicBezTo>
                    <a:pt x="5227" y="7370"/>
                    <a:pt x="5275" y="3119"/>
                    <a:pt x="3917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143625" y="3223150"/>
              <a:ext cx="295000" cy="287850"/>
            </a:xfrm>
            <a:custGeom>
              <a:avLst/>
              <a:gdLst/>
              <a:ahLst/>
              <a:cxnLst/>
              <a:rect l="l" t="t" r="r" b="b"/>
              <a:pathLst>
                <a:path w="11800" h="11514" fill="none" extrusionOk="0">
                  <a:moveTo>
                    <a:pt x="11799" y="11168"/>
                  </a:moveTo>
                  <a:cubicBezTo>
                    <a:pt x="11597" y="8751"/>
                    <a:pt x="9549" y="6513"/>
                    <a:pt x="7941" y="4906"/>
                  </a:cubicBezTo>
                  <a:cubicBezTo>
                    <a:pt x="5786" y="2751"/>
                    <a:pt x="3191" y="1119"/>
                    <a:pt x="345" y="60"/>
                  </a:cubicBezTo>
                  <a:cubicBezTo>
                    <a:pt x="191" y="0"/>
                    <a:pt x="0" y="167"/>
                    <a:pt x="83" y="334"/>
                  </a:cubicBezTo>
                  <a:cubicBezTo>
                    <a:pt x="2465" y="4799"/>
                    <a:pt x="5810" y="8704"/>
                    <a:pt x="10013" y="11514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198675" y="3577350"/>
              <a:ext cx="161050" cy="567350"/>
            </a:xfrm>
            <a:custGeom>
              <a:avLst/>
              <a:gdLst/>
              <a:ahLst/>
              <a:cxnLst/>
              <a:rect l="l" t="t" r="r" b="b"/>
              <a:pathLst>
                <a:path w="6442" h="22694" fill="none" extrusionOk="0">
                  <a:moveTo>
                    <a:pt x="1858" y="370"/>
                  </a:moveTo>
                  <a:cubicBezTo>
                    <a:pt x="1799" y="572"/>
                    <a:pt x="1715" y="810"/>
                    <a:pt x="1608" y="1108"/>
                  </a:cubicBezTo>
                  <a:cubicBezTo>
                    <a:pt x="1275" y="2060"/>
                    <a:pt x="965" y="3013"/>
                    <a:pt x="715" y="3989"/>
                  </a:cubicBezTo>
                  <a:cubicBezTo>
                    <a:pt x="251" y="5763"/>
                    <a:pt x="1" y="7561"/>
                    <a:pt x="13" y="9395"/>
                  </a:cubicBezTo>
                  <a:cubicBezTo>
                    <a:pt x="48" y="13729"/>
                    <a:pt x="1227" y="18003"/>
                    <a:pt x="239" y="22313"/>
                  </a:cubicBezTo>
                  <a:cubicBezTo>
                    <a:pt x="167" y="22575"/>
                    <a:pt x="560" y="22694"/>
                    <a:pt x="703" y="22503"/>
                  </a:cubicBezTo>
                  <a:cubicBezTo>
                    <a:pt x="5418" y="16026"/>
                    <a:pt x="6442" y="7323"/>
                    <a:pt x="3239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810825" y="3257075"/>
              <a:ext cx="452175" cy="298275"/>
            </a:xfrm>
            <a:custGeom>
              <a:avLst/>
              <a:gdLst/>
              <a:ahLst/>
              <a:cxnLst/>
              <a:rect l="l" t="t" r="r" b="b"/>
              <a:pathLst>
                <a:path w="18087" h="11931" fill="none" extrusionOk="0">
                  <a:moveTo>
                    <a:pt x="18086" y="11562"/>
                  </a:moveTo>
                  <a:cubicBezTo>
                    <a:pt x="13574" y="5966"/>
                    <a:pt x="7418" y="1953"/>
                    <a:pt x="465" y="72"/>
                  </a:cubicBezTo>
                  <a:cubicBezTo>
                    <a:pt x="203" y="1"/>
                    <a:pt x="1" y="251"/>
                    <a:pt x="156" y="489"/>
                  </a:cubicBezTo>
                  <a:cubicBezTo>
                    <a:pt x="4001" y="6239"/>
                    <a:pt x="10562" y="8930"/>
                    <a:pt x="16515" y="1193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6048650" y="3619925"/>
              <a:ext cx="153325" cy="624200"/>
            </a:xfrm>
            <a:custGeom>
              <a:avLst/>
              <a:gdLst/>
              <a:ahLst/>
              <a:cxnLst/>
              <a:rect l="l" t="t" r="r" b="b"/>
              <a:pathLst>
                <a:path w="6133" h="24968" fill="none" extrusionOk="0">
                  <a:moveTo>
                    <a:pt x="1084" y="858"/>
                  </a:moveTo>
                  <a:cubicBezTo>
                    <a:pt x="1" y="3298"/>
                    <a:pt x="132" y="6168"/>
                    <a:pt x="561" y="8847"/>
                  </a:cubicBezTo>
                  <a:cubicBezTo>
                    <a:pt x="1001" y="11502"/>
                    <a:pt x="1537" y="14073"/>
                    <a:pt x="1453" y="16776"/>
                  </a:cubicBezTo>
                  <a:cubicBezTo>
                    <a:pt x="1370" y="19407"/>
                    <a:pt x="906" y="22003"/>
                    <a:pt x="453" y="24587"/>
                  </a:cubicBezTo>
                  <a:cubicBezTo>
                    <a:pt x="394" y="24920"/>
                    <a:pt x="846" y="24968"/>
                    <a:pt x="989" y="24718"/>
                  </a:cubicBezTo>
                  <a:cubicBezTo>
                    <a:pt x="5121" y="17193"/>
                    <a:pt x="6133" y="8180"/>
                    <a:pt x="3561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629275" y="3308275"/>
              <a:ext cx="499475" cy="284875"/>
            </a:xfrm>
            <a:custGeom>
              <a:avLst/>
              <a:gdLst/>
              <a:ahLst/>
              <a:cxnLst/>
              <a:rect l="l" t="t" r="r" b="b"/>
              <a:pathLst>
                <a:path w="19979" h="11395" fill="none" extrusionOk="0">
                  <a:moveTo>
                    <a:pt x="19979" y="11109"/>
                  </a:moveTo>
                  <a:cubicBezTo>
                    <a:pt x="19931" y="11061"/>
                    <a:pt x="19895" y="11026"/>
                    <a:pt x="19848" y="10978"/>
                  </a:cubicBezTo>
                  <a:cubicBezTo>
                    <a:pt x="19848" y="10966"/>
                    <a:pt x="19836" y="10954"/>
                    <a:pt x="19824" y="10954"/>
                  </a:cubicBezTo>
                  <a:cubicBezTo>
                    <a:pt x="14621" y="5477"/>
                    <a:pt x="7441" y="2691"/>
                    <a:pt x="500" y="96"/>
                  </a:cubicBezTo>
                  <a:cubicBezTo>
                    <a:pt x="274" y="0"/>
                    <a:pt x="0" y="298"/>
                    <a:pt x="191" y="501"/>
                  </a:cubicBezTo>
                  <a:cubicBezTo>
                    <a:pt x="5405" y="5823"/>
                    <a:pt x="11918" y="9645"/>
                    <a:pt x="19157" y="113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5752500" y="3750300"/>
              <a:ext cx="142900" cy="613475"/>
            </a:xfrm>
            <a:custGeom>
              <a:avLst/>
              <a:gdLst/>
              <a:ahLst/>
              <a:cxnLst/>
              <a:rect l="l" t="t" r="r" b="b"/>
              <a:pathLst>
                <a:path w="5716" h="24539" fill="none" extrusionOk="0">
                  <a:moveTo>
                    <a:pt x="1274" y="810"/>
                  </a:moveTo>
                  <a:cubicBezTo>
                    <a:pt x="0" y="3679"/>
                    <a:pt x="500" y="7549"/>
                    <a:pt x="655" y="10513"/>
                  </a:cubicBezTo>
                  <a:cubicBezTo>
                    <a:pt x="917" y="15145"/>
                    <a:pt x="1691" y="19729"/>
                    <a:pt x="2917" y="24217"/>
                  </a:cubicBezTo>
                  <a:cubicBezTo>
                    <a:pt x="2977" y="24432"/>
                    <a:pt x="3322" y="24539"/>
                    <a:pt x="3417" y="24265"/>
                  </a:cubicBezTo>
                  <a:cubicBezTo>
                    <a:pt x="4989" y="19776"/>
                    <a:pt x="5715" y="15050"/>
                    <a:pt x="5465" y="10287"/>
                  </a:cubicBezTo>
                  <a:cubicBezTo>
                    <a:pt x="5334" y="7751"/>
                    <a:pt x="4953" y="5227"/>
                    <a:pt x="4263" y="2774"/>
                  </a:cubicBezTo>
                  <a:cubicBezTo>
                    <a:pt x="3977" y="1739"/>
                    <a:pt x="3655" y="715"/>
                    <a:pt x="2917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5326250" y="3602950"/>
              <a:ext cx="493525" cy="139925"/>
            </a:xfrm>
            <a:custGeom>
              <a:avLst/>
              <a:gdLst/>
              <a:ahLst/>
              <a:cxnLst/>
              <a:rect l="l" t="t" r="r" b="b"/>
              <a:pathLst>
                <a:path w="19741" h="5597" fill="none" extrusionOk="0">
                  <a:moveTo>
                    <a:pt x="19741" y="4561"/>
                  </a:moveTo>
                  <a:cubicBezTo>
                    <a:pt x="19289" y="3965"/>
                    <a:pt x="18538" y="3442"/>
                    <a:pt x="18098" y="3108"/>
                  </a:cubicBezTo>
                  <a:cubicBezTo>
                    <a:pt x="16800" y="2156"/>
                    <a:pt x="15288" y="1548"/>
                    <a:pt x="13740" y="1132"/>
                  </a:cubicBezTo>
                  <a:cubicBezTo>
                    <a:pt x="9454" y="1"/>
                    <a:pt x="4811" y="167"/>
                    <a:pt x="417" y="239"/>
                  </a:cubicBezTo>
                  <a:cubicBezTo>
                    <a:pt x="215" y="239"/>
                    <a:pt x="0" y="536"/>
                    <a:pt x="250" y="679"/>
                  </a:cubicBezTo>
                  <a:cubicBezTo>
                    <a:pt x="5751" y="3799"/>
                    <a:pt x="12085" y="5597"/>
                    <a:pt x="18431" y="533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5915025" y="3674975"/>
              <a:ext cx="132775" cy="627500"/>
            </a:xfrm>
            <a:custGeom>
              <a:avLst/>
              <a:gdLst/>
              <a:ahLst/>
              <a:cxnLst/>
              <a:rect l="l" t="t" r="r" b="b"/>
              <a:pathLst>
                <a:path w="5311" h="25100" fill="none" extrusionOk="0">
                  <a:moveTo>
                    <a:pt x="1774" y="477"/>
                  </a:moveTo>
                  <a:cubicBezTo>
                    <a:pt x="441" y="3870"/>
                    <a:pt x="0" y="7478"/>
                    <a:pt x="488" y="11121"/>
                  </a:cubicBezTo>
                  <a:cubicBezTo>
                    <a:pt x="762" y="13193"/>
                    <a:pt x="1250" y="15253"/>
                    <a:pt x="1441" y="17348"/>
                  </a:cubicBezTo>
                  <a:cubicBezTo>
                    <a:pt x="1667" y="19825"/>
                    <a:pt x="1512" y="22301"/>
                    <a:pt x="1060" y="24742"/>
                  </a:cubicBezTo>
                  <a:cubicBezTo>
                    <a:pt x="1012" y="25016"/>
                    <a:pt x="1417" y="25099"/>
                    <a:pt x="1512" y="24849"/>
                  </a:cubicBezTo>
                  <a:cubicBezTo>
                    <a:pt x="4715" y="16979"/>
                    <a:pt x="5310" y="8169"/>
                    <a:pt x="2953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5448575" y="3455625"/>
              <a:ext cx="537300" cy="202725"/>
            </a:xfrm>
            <a:custGeom>
              <a:avLst/>
              <a:gdLst/>
              <a:ahLst/>
              <a:cxnLst/>
              <a:rect l="l" t="t" r="r" b="b"/>
              <a:pathLst>
                <a:path w="21492" h="8109" fill="none" extrusionOk="0">
                  <a:moveTo>
                    <a:pt x="21492" y="7334"/>
                  </a:moveTo>
                  <a:cubicBezTo>
                    <a:pt x="21158" y="6251"/>
                    <a:pt x="20099" y="5477"/>
                    <a:pt x="19182" y="4810"/>
                  </a:cubicBezTo>
                  <a:cubicBezTo>
                    <a:pt x="17598" y="3631"/>
                    <a:pt x="15801" y="2750"/>
                    <a:pt x="13943" y="2084"/>
                  </a:cubicBezTo>
                  <a:cubicBezTo>
                    <a:pt x="9597" y="536"/>
                    <a:pt x="4954" y="274"/>
                    <a:pt x="394" y="12"/>
                  </a:cubicBezTo>
                  <a:cubicBezTo>
                    <a:pt x="168" y="0"/>
                    <a:pt x="1" y="310"/>
                    <a:pt x="215" y="453"/>
                  </a:cubicBezTo>
                  <a:cubicBezTo>
                    <a:pt x="6133" y="4191"/>
                    <a:pt x="12800" y="6989"/>
                    <a:pt x="19730" y="8108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5564675" y="3828575"/>
              <a:ext cx="167900" cy="669150"/>
            </a:xfrm>
            <a:custGeom>
              <a:avLst/>
              <a:gdLst/>
              <a:ahLst/>
              <a:cxnLst/>
              <a:rect l="l" t="t" r="r" b="b"/>
              <a:pathLst>
                <a:path w="6716" h="26766" fill="none" extrusionOk="0">
                  <a:moveTo>
                    <a:pt x="3191" y="989"/>
                  </a:moveTo>
                  <a:cubicBezTo>
                    <a:pt x="0" y="8978"/>
                    <a:pt x="2894" y="17991"/>
                    <a:pt x="1739" y="26349"/>
                  </a:cubicBezTo>
                  <a:cubicBezTo>
                    <a:pt x="1715" y="26587"/>
                    <a:pt x="2072" y="26766"/>
                    <a:pt x="2203" y="26540"/>
                  </a:cubicBezTo>
                  <a:cubicBezTo>
                    <a:pt x="6715" y="18586"/>
                    <a:pt x="6489" y="8740"/>
                    <a:pt x="4763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178325" y="3729450"/>
              <a:ext cx="501850" cy="142600"/>
            </a:xfrm>
            <a:custGeom>
              <a:avLst/>
              <a:gdLst/>
              <a:ahLst/>
              <a:cxnLst/>
              <a:rect l="l" t="t" r="r" b="b"/>
              <a:pathLst>
                <a:path w="20074" h="5704" fill="none" extrusionOk="0">
                  <a:moveTo>
                    <a:pt x="20074" y="2846"/>
                  </a:moveTo>
                  <a:cubicBezTo>
                    <a:pt x="18050" y="644"/>
                    <a:pt x="15181" y="1"/>
                    <a:pt x="12275" y="37"/>
                  </a:cubicBezTo>
                  <a:cubicBezTo>
                    <a:pt x="8275" y="96"/>
                    <a:pt x="4239" y="763"/>
                    <a:pt x="262" y="1180"/>
                  </a:cubicBezTo>
                  <a:cubicBezTo>
                    <a:pt x="48" y="1203"/>
                    <a:pt x="0" y="1561"/>
                    <a:pt x="214" y="1632"/>
                  </a:cubicBezTo>
                  <a:cubicBezTo>
                    <a:pt x="6322" y="3549"/>
                    <a:pt x="13204" y="5704"/>
                    <a:pt x="19467" y="32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441450" y="3925025"/>
              <a:ext cx="166700" cy="621225"/>
            </a:xfrm>
            <a:custGeom>
              <a:avLst/>
              <a:gdLst/>
              <a:ahLst/>
              <a:cxnLst/>
              <a:rect l="l" t="t" r="r" b="b"/>
              <a:pathLst>
                <a:path w="6668" h="24849" fill="none" extrusionOk="0">
                  <a:moveTo>
                    <a:pt x="2834" y="929"/>
                  </a:moveTo>
                  <a:cubicBezTo>
                    <a:pt x="1608" y="4132"/>
                    <a:pt x="2381" y="7965"/>
                    <a:pt x="2239" y="11287"/>
                  </a:cubicBezTo>
                  <a:cubicBezTo>
                    <a:pt x="2060" y="15716"/>
                    <a:pt x="1322" y="20098"/>
                    <a:pt x="84" y="24348"/>
                  </a:cubicBezTo>
                  <a:cubicBezTo>
                    <a:pt x="0" y="24670"/>
                    <a:pt x="429" y="24848"/>
                    <a:pt x="572" y="24539"/>
                  </a:cubicBezTo>
                  <a:cubicBezTo>
                    <a:pt x="4191" y="17181"/>
                    <a:pt x="6668" y="8073"/>
                    <a:pt x="4001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077700" y="3817275"/>
              <a:ext cx="449800" cy="165800"/>
            </a:xfrm>
            <a:custGeom>
              <a:avLst/>
              <a:gdLst/>
              <a:ahLst/>
              <a:cxnLst/>
              <a:rect l="l" t="t" r="r" b="b"/>
              <a:pathLst>
                <a:path w="17992" h="6632" fill="none" extrusionOk="0">
                  <a:moveTo>
                    <a:pt x="17991" y="3762"/>
                  </a:moveTo>
                  <a:cubicBezTo>
                    <a:pt x="12967" y="0"/>
                    <a:pt x="5597" y="3322"/>
                    <a:pt x="286" y="4786"/>
                  </a:cubicBezTo>
                  <a:cubicBezTo>
                    <a:pt x="84" y="4834"/>
                    <a:pt x="1" y="5156"/>
                    <a:pt x="239" y="5239"/>
                  </a:cubicBezTo>
                  <a:cubicBezTo>
                    <a:pt x="2989" y="6168"/>
                    <a:pt x="5835" y="6632"/>
                    <a:pt x="8740" y="6549"/>
                  </a:cubicBezTo>
                  <a:cubicBezTo>
                    <a:pt x="10252" y="6513"/>
                    <a:pt x="11764" y="6322"/>
                    <a:pt x="13240" y="5977"/>
                  </a:cubicBezTo>
                  <a:cubicBezTo>
                    <a:pt x="14455" y="5703"/>
                    <a:pt x="15610" y="5215"/>
                    <a:pt x="16777" y="481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4992575" y="3975325"/>
              <a:ext cx="462000" cy="589075"/>
            </a:xfrm>
            <a:custGeom>
              <a:avLst/>
              <a:gdLst/>
              <a:ahLst/>
              <a:cxnLst/>
              <a:rect l="l" t="t" r="r" b="b"/>
              <a:pathLst>
                <a:path w="18480" h="23563" fill="none" extrusionOk="0">
                  <a:moveTo>
                    <a:pt x="17908" y="393"/>
                  </a:moveTo>
                  <a:cubicBezTo>
                    <a:pt x="14836" y="0"/>
                    <a:pt x="11716" y="346"/>
                    <a:pt x="8799" y="1393"/>
                  </a:cubicBezTo>
                  <a:cubicBezTo>
                    <a:pt x="7442" y="1870"/>
                    <a:pt x="6120" y="2513"/>
                    <a:pt x="4906" y="3286"/>
                  </a:cubicBezTo>
                  <a:cubicBezTo>
                    <a:pt x="3370" y="4263"/>
                    <a:pt x="2048" y="5561"/>
                    <a:pt x="286" y="6096"/>
                  </a:cubicBezTo>
                  <a:cubicBezTo>
                    <a:pt x="1" y="6192"/>
                    <a:pt x="179" y="6573"/>
                    <a:pt x="417" y="6561"/>
                  </a:cubicBezTo>
                  <a:cubicBezTo>
                    <a:pt x="6073" y="6382"/>
                    <a:pt x="12288" y="4799"/>
                    <a:pt x="16931" y="1381"/>
                  </a:cubicBezTo>
                  <a:cubicBezTo>
                    <a:pt x="12490" y="7787"/>
                    <a:pt x="13443" y="16205"/>
                    <a:pt x="10157" y="23122"/>
                  </a:cubicBezTo>
                  <a:cubicBezTo>
                    <a:pt x="10026" y="23372"/>
                    <a:pt x="10407" y="23563"/>
                    <a:pt x="10561" y="23360"/>
                  </a:cubicBezTo>
                  <a:cubicBezTo>
                    <a:pt x="15407" y="17062"/>
                    <a:pt x="18479" y="9001"/>
                    <a:pt x="18217" y="98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4946725" y="4058075"/>
              <a:ext cx="418550" cy="483400"/>
            </a:xfrm>
            <a:custGeom>
              <a:avLst/>
              <a:gdLst/>
              <a:ahLst/>
              <a:cxnLst/>
              <a:rect l="l" t="t" r="r" b="b"/>
              <a:pathLst>
                <a:path w="16742" h="19336" fill="none" extrusionOk="0">
                  <a:moveTo>
                    <a:pt x="16741" y="167"/>
                  </a:moveTo>
                  <a:cubicBezTo>
                    <a:pt x="16694" y="60"/>
                    <a:pt x="16574" y="0"/>
                    <a:pt x="16444" y="48"/>
                  </a:cubicBezTo>
                  <a:cubicBezTo>
                    <a:pt x="12729" y="1524"/>
                    <a:pt x="9490" y="4108"/>
                    <a:pt x="7228" y="7406"/>
                  </a:cubicBezTo>
                  <a:cubicBezTo>
                    <a:pt x="4680" y="11121"/>
                    <a:pt x="3263" y="15502"/>
                    <a:pt x="168" y="18848"/>
                  </a:cubicBezTo>
                  <a:cubicBezTo>
                    <a:pt x="1" y="19038"/>
                    <a:pt x="263" y="19336"/>
                    <a:pt x="477" y="19229"/>
                  </a:cubicBezTo>
                  <a:cubicBezTo>
                    <a:pt x="7871" y="15526"/>
                    <a:pt x="14277" y="8787"/>
                    <a:pt x="16705" y="762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308675" y="3436850"/>
              <a:ext cx="1739825" cy="694475"/>
            </a:xfrm>
            <a:custGeom>
              <a:avLst/>
              <a:gdLst/>
              <a:ahLst/>
              <a:cxnLst/>
              <a:rect l="l" t="t" r="r" b="b"/>
              <a:pathLst>
                <a:path w="69593" h="27779" fill="none" extrusionOk="0">
                  <a:moveTo>
                    <a:pt x="57187" y="2323"/>
                  </a:moveTo>
                  <a:cubicBezTo>
                    <a:pt x="58234" y="2216"/>
                    <a:pt x="59294" y="2108"/>
                    <a:pt x="60342" y="2025"/>
                  </a:cubicBezTo>
                  <a:cubicBezTo>
                    <a:pt x="63140" y="1799"/>
                    <a:pt x="66093" y="1954"/>
                    <a:pt x="68843" y="1406"/>
                  </a:cubicBezTo>
                  <a:cubicBezTo>
                    <a:pt x="69533" y="1275"/>
                    <a:pt x="69593" y="120"/>
                    <a:pt x="68819" y="108"/>
                  </a:cubicBezTo>
                  <a:cubicBezTo>
                    <a:pt x="63771" y="1"/>
                    <a:pt x="58556" y="608"/>
                    <a:pt x="53567" y="1251"/>
                  </a:cubicBezTo>
                  <a:cubicBezTo>
                    <a:pt x="48233" y="1942"/>
                    <a:pt x="42923" y="2978"/>
                    <a:pt x="37744" y="4430"/>
                  </a:cubicBezTo>
                  <a:cubicBezTo>
                    <a:pt x="28445" y="7038"/>
                    <a:pt x="19622" y="10990"/>
                    <a:pt x="11776" y="16646"/>
                  </a:cubicBezTo>
                  <a:cubicBezTo>
                    <a:pt x="7454" y="19765"/>
                    <a:pt x="3513" y="23516"/>
                    <a:pt x="72" y="27588"/>
                  </a:cubicBezTo>
                  <a:cubicBezTo>
                    <a:pt x="1" y="27671"/>
                    <a:pt x="144" y="27778"/>
                    <a:pt x="215" y="27695"/>
                  </a:cubicBezTo>
                  <a:cubicBezTo>
                    <a:pt x="13515" y="13336"/>
                    <a:pt x="32660" y="5728"/>
                    <a:pt x="51722" y="2989"/>
                  </a:cubicBezTo>
                  <a:cubicBezTo>
                    <a:pt x="53531" y="2727"/>
                    <a:pt x="55365" y="2501"/>
                    <a:pt x="57187" y="232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3" name="Google Shape;313;p11"/>
          <p:cNvGrpSpPr/>
          <p:nvPr/>
        </p:nvGrpSpPr>
        <p:grpSpPr>
          <a:xfrm>
            <a:off x="1" y="299100"/>
            <a:ext cx="2328900" cy="1927267"/>
            <a:chOff x="763475" y="1235400"/>
            <a:chExt cx="1746675" cy="1445450"/>
          </a:xfrm>
        </p:grpSpPr>
        <p:sp>
          <p:nvSpPr>
            <p:cNvPr id="314" name="Google Shape;314;p11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" name="Google Shape;320;p11"/>
          <p:cNvSpPr/>
          <p:nvPr/>
        </p:nvSpPr>
        <p:spPr>
          <a:xfrm rot="10800000">
            <a:off x="10411600" y="-1"/>
            <a:ext cx="1780400" cy="19552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1"/>
          <p:cNvSpPr/>
          <p:nvPr/>
        </p:nvSpPr>
        <p:spPr>
          <a:xfrm>
            <a:off x="10131000" y="2433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1"/>
          <p:cNvSpPr/>
          <p:nvPr/>
        </p:nvSpPr>
        <p:spPr>
          <a:xfrm rot="5400000" flipH="1">
            <a:off x="341548" y="4997877"/>
            <a:ext cx="1516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1"/>
          <p:cNvSpPr/>
          <p:nvPr/>
        </p:nvSpPr>
        <p:spPr>
          <a:xfrm rot="10800000">
            <a:off x="-9" y="5337000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4" name="Google Shape;324;p11"/>
          <p:cNvGrpSpPr/>
          <p:nvPr/>
        </p:nvGrpSpPr>
        <p:grpSpPr>
          <a:xfrm flipH="1">
            <a:off x="9599367" y="235167"/>
            <a:ext cx="1297000" cy="1274800"/>
            <a:chOff x="8099625" y="4181100"/>
            <a:chExt cx="972750" cy="956100"/>
          </a:xfrm>
        </p:grpSpPr>
        <p:sp>
          <p:nvSpPr>
            <p:cNvPr id="325" name="Google Shape;325;p11"/>
            <p:cNvSpPr/>
            <p:nvPr/>
          </p:nvSpPr>
          <p:spPr>
            <a:xfrm>
              <a:off x="8606700" y="4450675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8756450" y="418110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8422188" y="4267088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8881900" y="4592438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8815975" y="4824875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8487350" y="4905400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8329525" y="471115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8099625" y="4849950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81944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34" name="Google Shape;334;p11"/>
          <p:cNvSpPr txBox="1">
            <a:spLocks noGrp="1"/>
          </p:cNvSpPr>
          <p:nvPr>
            <p:ph type="subTitle" idx="1"/>
          </p:nvPr>
        </p:nvSpPr>
        <p:spPr>
          <a:xfrm>
            <a:off x="1712000" y="4056852"/>
            <a:ext cx="8768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44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9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>
            <a:spLocks noGrp="1"/>
          </p:cNvSpPr>
          <p:nvPr>
            <p:ph type="title"/>
          </p:nvPr>
        </p:nvSpPr>
        <p:spPr>
          <a:xfrm>
            <a:off x="2079285" y="1531533"/>
            <a:ext cx="4037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 idx="2" hasCustomPrompt="1"/>
          </p:nvPr>
        </p:nvSpPr>
        <p:spPr>
          <a:xfrm>
            <a:off x="6246365" y="3607809"/>
            <a:ext cx="923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1"/>
          </p:nvPr>
        </p:nvSpPr>
        <p:spPr>
          <a:xfrm>
            <a:off x="2079285" y="2202224"/>
            <a:ext cx="4037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3"/>
          </p:nvPr>
        </p:nvSpPr>
        <p:spPr>
          <a:xfrm>
            <a:off x="2075713" y="3136633"/>
            <a:ext cx="4037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4" hasCustomPrompt="1"/>
          </p:nvPr>
        </p:nvSpPr>
        <p:spPr>
          <a:xfrm>
            <a:off x="1050467" y="3607809"/>
            <a:ext cx="923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5"/>
          </p:nvPr>
        </p:nvSpPr>
        <p:spPr>
          <a:xfrm>
            <a:off x="2075683" y="3813175"/>
            <a:ext cx="4037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6"/>
          </p:nvPr>
        </p:nvSpPr>
        <p:spPr>
          <a:xfrm>
            <a:off x="2079285" y="4741700"/>
            <a:ext cx="4037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7" hasCustomPrompt="1"/>
          </p:nvPr>
        </p:nvSpPr>
        <p:spPr>
          <a:xfrm>
            <a:off x="1059116" y="5181711"/>
            <a:ext cx="923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8"/>
          </p:nvPr>
        </p:nvSpPr>
        <p:spPr>
          <a:xfrm>
            <a:off x="2075681" y="5415304"/>
            <a:ext cx="4037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9"/>
          </p:nvPr>
        </p:nvSpPr>
        <p:spPr>
          <a:xfrm>
            <a:off x="7275287" y="1531533"/>
            <a:ext cx="40412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13" hasCustomPrompt="1"/>
          </p:nvPr>
        </p:nvSpPr>
        <p:spPr>
          <a:xfrm>
            <a:off x="6250048" y="1994705"/>
            <a:ext cx="923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4"/>
          </p:nvPr>
        </p:nvSpPr>
        <p:spPr>
          <a:xfrm>
            <a:off x="7275287" y="2202241"/>
            <a:ext cx="40412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15"/>
          </p:nvPr>
        </p:nvSpPr>
        <p:spPr>
          <a:xfrm>
            <a:off x="7271680" y="3136633"/>
            <a:ext cx="40412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6" hasCustomPrompt="1"/>
          </p:nvPr>
        </p:nvSpPr>
        <p:spPr>
          <a:xfrm>
            <a:off x="1054149" y="1994705"/>
            <a:ext cx="923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7"/>
          </p:nvPr>
        </p:nvSpPr>
        <p:spPr>
          <a:xfrm>
            <a:off x="7271583" y="3813175"/>
            <a:ext cx="40412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8"/>
          </p:nvPr>
        </p:nvSpPr>
        <p:spPr>
          <a:xfrm>
            <a:off x="7275287" y="4741700"/>
            <a:ext cx="40412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19" hasCustomPrompt="1"/>
          </p:nvPr>
        </p:nvSpPr>
        <p:spPr>
          <a:xfrm>
            <a:off x="6250048" y="5164611"/>
            <a:ext cx="923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20"/>
          </p:nvPr>
        </p:nvSpPr>
        <p:spPr>
          <a:xfrm>
            <a:off x="7271581" y="5415304"/>
            <a:ext cx="40412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-1147700" y="-19445"/>
            <a:ext cx="1806000" cy="2336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3"/>
          <p:cNvSpPr/>
          <p:nvPr/>
        </p:nvSpPr>
        <p:spPr>
          <a:xfrm>
            <a:off x="11533700" y="4547733"/>
            <a:ext cx="1806000" cy="2336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3"/>
          <p:cNvSpPr/>
          <p:nvPr/>
        </p:nvSpPr>
        <p:spPr>
          <a:xfrm>
            <a:off x="9223602" y="0"/>
            <a:ext cx="2978727" cy="1171931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3"/>
          <p:cNvSpPr/>
          <p:nvPr/>
        </p:nvSpPr>
        <p:spPr>
          <a:xfrm>
            <a:off x="11713401" y="709734"/>
            <a:ext cx="246100" cy="338833"/>
          </a:xfrm>
          <a:custGeom>
            <a:avLst/>
            <a:gdLst/>
            <a:ahLst/>
            <a:cxnLst/>
            <a:rect l="l" t="t" r="r" b="b"/>
            <a:pathLst>
              <a:path w="7383" h="10165" extrusionOk="0">
                <a:moveTo>
                  <a:pt x="4212" y="0"/>
                </a:moveTo>
                <a:cubicBezTo>
                  <a:pt x="3444" y="0"/>
                  <a:pt x="2709" y="427"/>
                  <a:pt x="2215" y="1028"/>
                </a:cubicBezTo>
                <a:cubicBezTo>
                  <a:pt x="1667" y="1683"/>
                  <a:pt x="1370" y="2504"/>
                  <a:pt x="1131" y="3338"/>
                </a:cubicBezTo>
                <a:cubicBezTo>
                  <a:pt x="643" y="5100"/>
                  <a:pt x="0" y="7517"/>
                  <a:pt x="1239" y="9136"/>
                </a:cubicBezTo>
                <a:lnTo>
                  <a:pt x="1227" y="9136"/>
                </a:lnTo>
                <a:cubicBezTo>
                  <a:pt x="1752" y="9820"/>
                  <a:pt x="2612" y="10164"/>
                  <a:pt x="3481" y="10164"/>
                </a:cubicBezTo>
                <a:cubicBezTo>
                  <a:pt x="3911" y="10164"/>
                  <a:pt x="4344" y="10080"/>
                  <a:pt x="4739" y="9910"/>
                </a:cubicBezTo>
                <a:cubicBezTo>
                  <a:pt x="5918" y="9386"/>
                  <a:pt x="6727" y="8231"/>
                  <a:pt x="7049" y="6981"/>
                </a:cubicBezTo>
                <a:cubicBezTo>
                  <a:pt x="7382" y="5731"/>
                  <a:pt x="7263" y="4409"/>
                  <a:pt x="6977" y="3147"/>
                </a:cubicBezTo>
                <a:cubicBezTo>
                  <a:pt x="6811" y="2457"/>
                  <a:pt x="6596" y="1754"/>
                  <a:pt x="6192" y="1171"/>
                </a:cubicBezTo>
                <a:cubicBezTo>
                  <a:pt x="5787" y="575"/>
                  <a:pt x="5168" y="111"/>
                  <a:pt x="4465" y="16"/>
                </a:cubicBezTo>
                <a:cubicBezTo>
                  <a:pt x="4381" y="5"/>
                  <a:pt x="4296" y="0"/>
                  <a:pt x="42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3"/>
          <p:cNvSpPr/>
          <p:nvPr/>
        </p:nvSpPr>
        <p:spPr>
          <a:xfrm>
            <a:off x="11333501" y="882001"/>
            <a:ext cx="253967" cy="186300"/>
          </a:xfrm>
          <a:custGeom>
            <a:avLst/>
            <a:gdLst/>
            <a:ahLst/>
            <a:cxnLst/>
            <a:rect l="l" t="t" r="r" b="b"/>
            <a:pathLst>
              <a:path w="7619" h="5589" extrusionOk="0">
                <a:moveTo>
                  <a:pt x="3949" y="1"/>
                </a:moveTo>
                <a:cubicBezTo>
                  <a:pt x="3922" y="1"/>
                  <a:pt x="3895" y="1"/>
                  <a:pt x="3868" y="2"/>
                </a:cubicBezTo>
                <a:cubicBezTo>
                  <a:pt x="1" y="115"/>
                  <a:pt x="1333" y="5589"/>
                  <a:pt x="4652" y="5589"/>
                </a:cubicBezTo>
                <a:cubicBezTo>
                  <a:pt x="5165" y="5589"/>
                  <a:pt x="5725" y="5458"/>
                  <a:pt x="6321" y="5157"/>
                </a:cubicBezTo>
                <a:cubicBezTo>
                  <a:pt x="6654" y="4990"/>
                  <a:pt x="6952" y="4776"/>
                  <a:pt x="7166" y="4479"/>
                </a:cubicBezTo>
                <a:cubicBezTo>
                  <a:pt x="7619" y="3847"/>
                  <a:pt x="7595" y="2966"/>
                  <a:pt x="7297" y="2240"/>
                </a:cubicBezTo>
                <a:cubicBezTo>
                  <a:pt x="6760" y="920"/>
                  <a:pt x="5374" y="1"/>
                  <a:pt x="39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>
            <a:off x="11147484" y="388269"/>
            <a:ext cx="386213" cy="395408"/>
          </a:xfrm>
          <a:custGeom>
            <a:avLst/>
            <a:gdLst/>
            <a:ahLst/>
            <a:cxnLst/>
            <a:rect l="l" t="t" r="r" b="b"/>
            <a:pathLst>
              <a:path w="8359" h="8558" extrusionOk="0">
                <a:moveTo>
                  <a:pt x="4034" y="1"/>
                </a:moveTo>
                <a:cubicBezTo>
                  <a:pt x="2734" y="1"/>
                  <a:pt x="1488" y="1001"/>
                  <a:pt x="858" y="2200"/>
                </a:cubicBezTo>
                <a:cubicBezTo>
                  <a:pt x="84" y="3665"/>
                  <a:pt x="1" y="5474"/>
                  <a:pt x="620" y="7010"/>
                </a:cubicBezTo>
                <a:cubicBezTo>
                  <a:pt x="1066" y="8116"/>
                  <a:pt x="2125" y="8557"/>
                  <a:pt x="3289" y="8557"/>
                </a:cubicBezTo>
                <a:cubicBezTo>
                  <a:pt x="4732" y="8557"/>
                  <a:pt x="6335" y="7880"/>
                  <a:pt x="7132" y="6951"/>
                </a:cubicBezTo>
                <a:cubicBezTo>
                  <a:pt x="8204" y="5701"/>
                  <a:pt x="8359" y="3748"/>
                  <a:pt x="7513" y="2343"/>
                </a:cubicBezTo>
                <a:cubicBezTo>
                  <a:pt x="7109" y="1676"/>
                  <a:pt x="6525" y="1141"/>
                  <a:pt x="5894" y="700"/>
                </a:cubicBezTo>
                <a:cubicBezTo>
                  <a:pt x="5525" y="438"/>
                  <a:pt x="5132" y="212"/>
                  <a:pt x="4703" y="93"/>
                </a:cubicBezTo>
                <a:cubicBezTo>
                  <a:pt x="4481" y="30"/>
                  <a:pt x="4257" y="1"/>
                  <a:pt x="40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" name="Google Shape;362;p13"/>
          <p:cNvGrpSpPr/>
          <p:nvPr/>
        </p:nvGrpSpPr>
        <p:grpSpPr>
          <a:xfrm>
            <a:off x="10959532" y="5766408"/>
            <a:ext cx="1242808" cy="1091593"/>
            <a:chOff x="3575725" y="3248450"/>
            <a:chExt cx="1110575" cy="975450"/>
          </a:xfrm>
        </p:grpSpPr>
        <p:sp>
          <p:nvSpPr>
            <p:cNvPr id="363" name="Google Shape;363;p13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85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4152800" y="3149433"/>
            <a:ext cx="5952000" cy="15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title" idx="2" hasCustomPrompt="1"/>
          </p:nvPr>
        </p:nvSpPr>
        <p:spPr>
          <a:xfrm>
            <a:off x="8272567" y="1699089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8" name="Google Shape;368;p14"/>
          <p:cNvSpPr txBox="1">
            <a:spLocks noGrp="1"/>
          </p:cNvSpPr>
          <p:nvPr>
            <p:ph type="subTitle" idx="1"/>
          </p:nvPr>
        </p:nvSpPr>
        <p:spPr>
          <a:xfrm>
            <a:off x="4152800" y="4616232"/>
            <a:ext cx="59520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 rot="5400000">
            <a:off x="97600" y="4788965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962541" y="5978024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 rot="-7361883">
            <a:off x="495979" y="4099646"/>
            <a:ext cx="1339127" cy="1322316"/>
            <a:chOff x="623875" y="3501825"/>
            <a:chExt cx="1129625" cy="1115550"/>
          </a:xfrm>
        </p:grpSpPr>
        <p:sp>
          <p:nvSpPr>
            <p:cNvPr id="372" name="Google Shape;372;p14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 rot="10800000" flipH="1">
            <a:off x="11288701" y="0"/>
            <a:ext cx="903300" cy="3452067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" name="Google Shape;384;p14"/>
          <p:cNvGrpSpPr/>
          <p:nvPr/>
        </p:nvGrpSpPr>
        <p:grpSpPr>
          <a:xfrm rot="10800000">
            <a:off x="-58166" y="95527"/>
            <a:ext cx="2802367" cy="1788333"/>
            <a:chOff x="4946725" y="3223150"/>
            <a:chExt cx="2101775" cy="1341250"/>
          </a:xfrm>
        </p:grpSpPr>
        <p:sp>
          <p:nvSpPr>
            <p:cNvPr id="385" name="Google Shape;385;p14"/>
            <p:cNvSpPr/>
            <p:nvPr/>
          </p:nvSpPr>
          <p:spPr>
            <a:xfrm>
              <a:off x="6649025" y="3491925"/>
              <a:ext cx="141725" cy="336375"/>
            </a:xfrm>
            <a:custGeom>
              <a:avLst/>
              <a:gdLst/>
              <a:ahLst/>
              <a:cxnLst/>
              <a:rect l="l" t="t" r="r" b="b"/>
              <a:pathLst>
                <a:path w="5669" h="13455" fill="none" extrusionOk="0">
                  <a:moveTo>
                    <a:pt x="3608" y="155"/>
                  </a:moveTo>
                  <a:cubicBezTo>
                    <a:pt x="3216" y="775"/>
                    <a:pt x="2513" y="1572"/>
                    <a:pt x="2334" y="1906"/>
                  </a:cubicBezTo>
                  <a:cubicBezTo>
                    <a:pt x="1751" y="2965"/>
                    <a:pt x="1334" y="4049"/>
                    <a:pt x="1049" y="5227"/>
                  </a:cubicBezTo>
                  <a:cubicBezTo>
                    <a:pt x="453" y="7799"/>
                    <a:pt x="310" y="10502"/>
                    <a:pt x="25" y="13121"/>
                  </a:cubicBezTo>
                  <a:cubicBezTo>
                    <a:pt x="1" y="13300"/>
                    <a:pt x="239" y="13455"/>
                    <a:pt x="382" y="13312"/>
                  </a:cubicBezTo>
                  <a:cubicBezTo>
                    <a:pt x="3954" y="9871"/>
                    <a:pt x="5668" y="4870"/>
                    <a:pt x="4775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6558850" y="3261850"/>
              <a:ext cx="198250" cy="196175"/>
            </a:xfrm>
            <a:custGeom>
              <a:avLst/>
              <a:gdLst/>
              <a:ahLst/>
              <a:cxnLst/>
              <a:rect l="l" t="t" r="r" b="b"/>
              <a:pathLst>
                <a:path w="7930" h="7847" fill="none" extrusionOk="0">
                  <a:moveTo>
                    <a:pt x="7930" y="7727"/>
                  </a:moveTo>
                  <a:cubicBezTo>
                    <a:pt x="7132" y="3893"/>
                    <a:pt x="4108" y="905"/>
                    <a:pt x="286" y="36"/>
                  </a:cubicBezTo>
                  <a:cubicBezTo>
                    <a:pt x="119" y="0"/>
                    <a:pt x="0" y="203"/>
                    <a:pt x="60" y="345"/>
                  </a:cubicBezTo>
                  <a:cubicBezTo>
                    <a:pt x="846" y="2215"/>
                    <a:pt x="1929" y="3917"/>
                    <a:pt x="3346" y="5382"/>
                  </a:cubicBezTo>
                  <a:cubicBezTo>
                    <a:pt x="4001" y="6048"/>
                    <a:pt x="4715" y="6656"/>
                    <a:pt x="5477" y="7191"/>
                  </a:cubicBezTo>
                  <a:cubicBezTo>
                    <a:pt x="5703" y="7346"/>
                    <a:pt x="6203" y="7584"/>
                    <a:pt x="6644" y="784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6483825" y="3511575"/>
              <a:ext cx="154525" cy="415550"/>
            </a:xfrm>
            <a:custGeom>
              <a:avLst/>
              <a:gdLst/>
              <a:ahLst/>
              <a:cxnLst/>
              <a:rect l="l" t="t" r="r" b="b"/>
              <a:pathLst>
                <a:path w="6181" h="16622" fill="none" extrusionOk="0">
                  <a:moveTo>
                    <a:pt x="3144" y="239"/>
                  </a:moveTo>
                  <a:cubicBezTo>
                    <a:pt x="2192" y="2310"/>
                    <a:pt x="1453" y="4168"/>
                    <a:pt x="1180" y="6466"/>
                  </a:cubicBezTo>
                  <a:cubicBezTo>
                    <a:pt x="799" y="9728"/>
                    <a:pt x="953" y="13002"/>
                    <a:pt x="72" y="16193"/>
                  </a:cubicBezTo>
                  <a:cubicBezTo>
                    <a:pt x="1" y="16443"/>
                    <a:pt x="287" y="16622"/>
                    <a:pt x="477" y="16419"/>
                  </a:cubicBezTo>
                  <a:cubicBezTo>
                    <a:pt x="4525" y="12014"/>
                    <a:pt x="6180" y="5787"/>
                    <a:pt x="4740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359425" y="3254400"/>
              <a:ext cx="239625" cy="227125"/>
            </a:xfrm>
            <a:custGeom>
              <a:avLst/>
              <a:gdLst/>
              <a:ahLst/>
              <a:cxnLst/>
              <a:rect l="l" t="t" r="r" b="b"/>
              <a:pathLst>
                <a:path w="9585" h="9085" fill="none" extrusionOk="0">
                  <a:moveTo>
                    <a:pt x="9585" y="8823"/>
                  </a:moveTo>
                  <a:cubicBezTo>
                    <a:pt x="8751" y="4191"/>
                    <a:pt x="4274" y="1905"/>
                    <a:pt x="369" y="96"/>
                  </a:cubicBezTo>
                  <a:cubicBezTo>
                    <a:pt x="191" y="0"/>
                    <a:pt x="0" y="215"/>
                    <a:pt x="71" y="393"/>
                  </a:cubicBezTo>
                  <a:cubicBezTo>
                    <a:pt x="1107" y="2632"/>
                    <a:pt x="2488" y="4668"/>
                    <a:pt x="4227" y="6418"/>
                  </a:cubicBezTo>
                  <a:cubicBezTo>
                    <a:pt x="4977" y="7168"/>
                    <a:pt x="5786" y="7870"/>
                    <a:pt x="6644" y="8490"/>
                  </a:cubicBezTo>
                  <a:cubicBezTo>
                    <a:pt x="6941" y="8704"/>
                    <a:pt x="7275" y="8883"/>
                    <a:pt x="7584" y="908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6333525" y="3541350"/>
              <a:ext cx="131875" cy="490550"/>
            </a:xfrm>
            <a:custGeom>
              <a:avLst/>
              <a:gdLst/>
              <a:ahLst/>
              <a:cxnLst/>
              <a:rect l="l" t="t" r="r" b="b"/>
              <a:pathLst>
                <a:path w="5275" h="19622" fill="none" extrusionOk="0">
                  <a:moveTo>
                    <a:pt x="2882" y="298"/>
                  </a:moveTo>
                  <a:cubicBezTo>
                    <a:pt x="1608" y="2727"/>
                    <a:pt x="834" y="5370"/>
                    <a:pt x="691" y="8132"/>
                  </a:cubicBezTo>
                  <a:cubicBezTo>
                    <a:pt x="512" y="11859"/>
                    <a:pt x="1393" y="15621"/>
                    <a:pt x="72" y="19229"/>
                  </a:cubicBezTo>
                  <a:cubicBezTo>
                    <a:pt x="0" y="19407"/>
                    <a:pt x="238" y="19622"/>
                    <a:pt x="393" y="19467"/>
                  </a:cubicBezTo>
                  <a:cubicBezTo>
                    <a:pt x="2882" y="17097"/>
                    <a:pt x="4275" y="13966"/>
                    <a:pt x="4763" y="10597"/>
                  </a:cubicBezTo>
                  <a:cubicBezTo>
                    <a:pt x="5227" y="7370"/>
                    <a:pt x="5275" y="3119"/>
                    <a:pt x="3917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6143625" y="3223150"/>
              <a:ext cx="295000" cy="287850"/>
            </a:xfrm>
            <a:custGeom>
              <a:avLst/>
              <a:gdLst/>
              <a:ahLst/>
              <a:cxnLst/>
              <a:rect l="l" t="t" r="r" b="b"/>
              <a:pathLst>
                <a:path w="11800" h="11514" fill="none" extrusionOk="0">
                  <a:moveTo>
                    <a:pt x="11799" y="11168"/>
                  </a:moveTo>
                  <a:cubicBezTo>
                    <a:pt x="11597" y="8751"/>
                    <a:pt x="9549" y="6513"/>
                    <a:pt x="7941" y="4906"/>
                  </a:cubicBezTo>
                  <a:cubicBezTo>
                    <a:pt x="5786" y="2751"/>
                    <a:pt x="3191" y="1119"/>
                    <a:pt x="345" y="60"/>
                  </a:cubicBezTo>
                  <a:cubicBezTo>
                    <a:pt x="191" y="0"/>
                    <a:pt x="0" y="167"/>
                    <a:pt x="83" y="334"/>
                  </a:cubicBezTo>
                  <a:cubicBezTo>
                    <a:pt x="2465" y="4799"/>
                    <a:pt x="5810" y="8704"/>
                    <a:pt x="10013" y="11514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198675" y="3577350"/>
              <a:ext cx="161050" cy="567350"/>
            </a:xfrm>
            <a:custGeom>
              <a:avLst/>
              <a:gdLst/>
              <a:ahLst/>
              <a:cxnLst/>
              <a:rect l="l" t="t" r="r" b="b"/>
              <a:pathLst>
                <a:path w="6442" h="22694" fill="none" extrusionOk="0">
                  <a:moveTo>
                    <a:pt x="1858" y="370"/>
                  </a:moveTo>
                  <a:cubicBezTo>
                    <a:pt x="1799" y="572"/>
                    <a:pt x="1715" y="810"/>
                    <a:pt x="1608" y="1108"/>
                  </a:cubicBezTo>
                  <a:cubicBezTo>
                    <a:pt x="1275" y="2060"/>
                    <a:pt x="965" y="3013"/>
                    <a:pt x="715" y="3989"/>
                  </a:cubicBezTo>
                  <a:cubicBezTo>
                    <a:pt x="251" y="5763"/>
                    <a:pt x="1" y="7561"/>
                    <a:pt x="13" y="9395"/>
                  </a:cubicBezTo>
                  <a:cubicBezTo>
                    <a:pt x="48" y="13729"/>
                    <a:pt x="1227" y="18003"/>
                    <a:pt x="239" y="22313"/>
                  </a:cubicBezTo>
                  <a:cubicBezTo>
                    <a:pt x="167" y="22575"/>
                    <a:pt x="560" y="22694"/>
                    <a:pt x="703" y="22503"/>
                  </a:cubicBezTo>
                  <a:cubicBezTo>
                    <a:pt x="5418" y="16026"/>
                    <a:pt x="6442" y="7323"/>
                    <a:pt x="3239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10825" y="3257075"/>
              <a:ext cx="452175" cy="298275"/>
            </a:xfrm>
            <a:custGeom>
              <a:avLst/>
              <a:gdLst/>
              <a:ahLst/>
              <a:cxnLst/>
              <a:rect l="l" t="t" r="r" b="b"/>
              <a:pathLst>
                <a:path w="18087" h="11931" fill="none" extrusionOk="0">
                  <a:moveTo>
                    <a:pt x="18086" y="11562"/>
                  </a:moveTo>
                  <a:cubicBezTo>
                    <a:pt x="13574" y="5966"/>
                    <a:pt x="7418" y="1953"/>
                    <a:pt x="465" y="72"/>
                  </a:cubicBezTo>
                  <a:cubicBezTo>
                    <a:pt x="203" y="1"/>
                    <a:pt x="1" y="251"/>
                    <a:pt x="156" y="489"/>
                  </a:cubicBezTo>
                  <a:cubicBezTo>
                    <a:pt x="4001" y="6239"/>
                    <a:pt x="10562" y="8930"/>
                    <a:pt x="16515" y="1193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048650" y="3619925"/>
              <a:ext cx="153325" cy="624200"/>
            </a:xfrm>
            <a:custGeom>
              <a:avLst/>
              <a:gdLst/>
              <a:ahLst/>
              <a:cxnLst/>
              <a:rect l="l" t="t" r="r" b="b"/>
              <a:pathLst>
                <a:path w="6133" h="24968" fill="none" extrusionOk="0">
                  <a:moveTo>
                    <a:pt x="1084" y="858"/>
                  </a:moveTo>
                  <a:cubicBezTo>
                    <a:pt x="1" y="3298"/>
                    <a:pt x="132" y="6168"/>
                    <a:pt x="561" y="8847"/>
                  </a:cubicBezTo>
                  <a:cubicBezTo>
                    <a:pt x="1001" y="11502"/>
                    <a:pt x="1537" y="14073"/>
                    <a:pt x="1453" y="16776"/>
                  </a:cubicBezTo>
                  <a:cubicBezTo>
                    <a:pt x="1370" y="19407"/>
                    <a:pt x="906" y="22003"/>
                    <a:pt x="453" y="24587"/>
                  </a:cubicBezTo>
                  <a:cubicBezTo>
                    <a:pt x="394" y="24920"/>
                    <a:pt x="846" y="24968"/>
                    <a:pt x="989" y="24718"/>
                  </a:cubicBezTo>
                  <a:cubicBezTo>
                    <a:pt x="5121" y="17193"/>
                    <a:pt x="6133" y="8180"/>
                    <a:pt x="3561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629275" y="3308275"/>
              <a:ext cx="499475" cy="284875"/>
            </a:xfrm>
            <a:custGeom>
              <a:avLst/>
              <a:gdLst/>
              <a:ahLst/>
              <a:cxnLst/>
              <a:rect l="l" t="t" r="r" b="b"/>
              <a:pathLst>
                <a:path w="19979" h="11395" fill="none" extrusionOk="0">
                  <a:moveTo>
                    <a:pt x="19979" y="11109"/>
                  </a:moveTo>
                  <a:cubicBezTo>
                    <a:pt x="19931" y="11061"/>
                    <a:pt x="19895" y="11026"/>
                    <a:pt x="19848" y="10978"/>
                  </a:cubicBezTo>
                  <a:cubicBezTo>
                    <a:pt x="19848" y="10966"/>
                    <a:pt x="19836" y="10954"/>
                    <a:pt x="19824" y="10954"/>
                  </a:cubicBezTo>
                  <a:cubicBezTo>
                    <a:pt x="14621" y="5477"/>
                    <a:pt x="7441" y="2691"/>
                    <a:pt x="500" y="96"/>
                  </a:cubicBezTo>
                  <a:cubicBezTo>
                    <a:pt x="274" y="0"/>
                    <a:pt x="0" y="298"/>
                    <a:pt x="191" y="501"/>
                  </a:cubicBezTo>
                  <a:cubicBezTo>
                    <a:pt x="5405" y="5823"/>
                    <a:pt x="11918" y="9645"/>
                    <a:pt x="19157" y="113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52500" y="3750300"/>
              <a:ext cx="142900" cy="613475"/>
            </a:xfrm>
            <a:custGeom>
              <a:avLst/>
              <a:gdLst/>
              <a:ahLst/>
              <a:cxnLst/>
              <a:rect l="l" t="t" r="r" b="b"/>
              <a:pathLst>
                <a:path w="5716" h="24539" fill="none" extrusionOk="0">
                  <a:moveTo>
                    <a:pt x="1274" y="810"/>
                  </a:moveTo>
                  <a:cubicBezTo>
                    <a:pt x="0" y="3679"/>
                    <a:pt x="500" y="7549"/>
                    <a:pt x="655" y="10513"/>
                  </a:cubicBezTo>
                  <a:cubicBezTo>
                    <a:pt x="917" y="15145"/>
                    <a:pt x="1691" y="19729"/>
                    <a:pt x="2917" y="24217"/>
                  </a:cubicBezTo>
                  <a:cubicBezTo>
                    <a:pt x="2977" y="24432"/>
                    <a:pt x="3322" y="24539"/>
                    <a:pt x="3417" y="24265"/>
                  </a:cubicBezTo>
                  <a:cubicBezTo>
                    <a:pt x="4989" y="19776"/>
                    <a:pt x="5715" y="15050"/>
                    <a:pt x="5465" y="10287"/>
                  </a:cubicBezTo>
                  <a:cubicBezTo>
                    <a:pt x="5334" y="7751"/>
                    <a:pt x="4953" y="5227"/>
                    <a:pt x="4263" y="2774"/>
                  </a:cubicBezTo>
                  <a:cubicBezTo>
                    <a:pt x="3977" y="1739"/>
                    <a:pt x="3655" y="715"/>
                    <a:pt x="2917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326250" y="3602950"/>
              <a:ext cx="493525" cy="139925"/>
            </a:xfrm>
            <a:custGeom>
              <a:avLst/>
              <a:gdLst/>
              <a:ahLst/>
              <a:cxnLst/>
              <a:rect l="l" t="t" r="r" b="b"/>
              <a:pathLst>
                <a:path w="19741" h="5597" fill="none" extrusionOk="0">
                  <a:moveTo>
                    <a:pt x="19741" y="4561"/>
                  </a:moveTo>
                  <a:cubicBezTo>
                    <a:pt x="19289" y="3965"/>
                    <a:pt x="18538" y="3442"/>
                    <a:pt x="18098" y="3108"/>
                  </a:cubicBezTo>
                  <a:cubicBezTo>
                    <a:pt x="16800" y="2156"/>
                    <a:pt x="15288" y="1548"/>
                    <a:pt x="13740" y="1132"/>
                  </a:cubicBezTo>
                  <a:cubicBezTo>
                    <a:pt x="9454" y="1"/>
                    <a:pt x="4811" y="167"/>
                    <a:pt x="417" y="239"/>
                  </a:cubicBezTo>
                  <a:cubicBezTo>
                    <a:pt x="215" y="239"/>
                    <a:pt x="0" y="536"/>
                    <a:pt x="250" y="679"/>
                  </a:cubicBezTo>
                  <a:cubicBezTo>
                    <a:pt x="5751" y="3799"/>
                    <a:pt x="12085" y="5597"/>
                    <a:pt x="18431" y="533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915025" y="3674975"/>
              <a:ext cx="132775" cy="627500"/>
            </a:xfrm>
            <a:custGeom>
              <a:avLst/>
              <a:gdLst/>
              <a:ahLst/>
              <a:cxnLst/>
              <a:rect l="l" t="t" r="r" b="b"/>
              <a:pathLst>
                <a:path w="5311" h="25100" fill="none" extrusionOk="0">
                  <a:moveTo>
                    <a:pt x="1774" y="477"/>
                  </a:moveTo>
                  <a:cubicBezTo>
                    <a:pt x="441" y="3870"/>
                    <a:pt x="0" y="7478"/>
                    <a:pt x="488" y="11121"/>
                  </a:cubicBezTo>
                  <a:cubicBezTo>
                    <a:pt x="762" y="13193"/>
                    <a:pt x="1250" y="15253"/>
                    <a:pt x="1441" y="17348"/>
                  </a:cubicBezTo>
                  <a:cubicBezTo>
                    <a:pt x="1667" y="19825"/>
                    <a:pt x="1512" y="22301"/>
                    <a:pt x="1060" y="24742"/>
                  </a:cubicBezTo>
                  <a:cubicBezTo>
                    <a:pt x="1012" y="25016"/>
                    <a:pt x="1417" y="25099"/>
                    <a:pt x="1512" y="24849"/>
                  </a:cubicBezTo>
                  <a:cubicBezTo>
                    <a:pt x="4715" y="16979"/>
                    <a:pt x="5310" y="8169"/>
                    <a:pt x="2953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448575" y="3455625"/>
              <a:ext cx="537300" cy="202725"/>
            </a:xfrm>
            <a:custGeom>
              <a:avLst/>
              <a:gdLst/>
              <a:ahLst/>
              <a:cxnLst/>
              <a:rect l="l" t="t" r="r" b="b"/>
              <a:pathLst>
                <a:path w="21492" h="8109" fill="none" extrusionOk="0">
                  <a:moveTo>
                    <a:pt x="21492" y="7334"/>
                  </a:moveTo>
                  <a:cubicBezTo>
                    <a:pt x="21158" y="6251"/>
                    <a:pt x="20099" y="5477"/>
                    <a:pt x="19182" y="4810"/>
                  </a:cubicBezTo>
                  <a:cubicBezTo>
                    <a:pt x="17598" y="3631"/>
                    <a:pt x="15801" y="2750"/>
                    <a:pt x="13943" y="2084"/>
                  </a:cubicBezTo>
                  <a:cubicBezTo>
                    <a:pt x="9597" y="536"/>
                    <a:pt x="4954" y="274"/>
                    <a:pt x="394" y="12"/>
                  </a:cubicBezTo>
                  <a:cubicBezTo>
                    <a:pt x="168" y="0"/>
                    <a:pt x="1" y="310"/>
                    <a:pt x="215" y="453"/>
                  </a:cubicBezTo>
                  <a:cubicBezTo>
                    <a:pt x="6133" y="4191"/>
                    <a:pt x="12800" y="6989"/>
                    <a:pt x="19730" y="8108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564675" y="3828575"/>
              <a:ext cx="167900" cy="669150"/>
            </a:xfrm>
            <a:custGeom>
              <a:avLst/>
              <a:gdLst/>
              <a:ahLst/>
              <a:cxnLst/>
              <a:rect l="l" t="t" r="r" b="b"/>
              <a:pathLst>
                <a:path w="6716" h="26766" fill="none" extrusionOk="0">
                  <a:moveTo>
                    <a:pt x="3191" y="989"/>
                  </a:moveTo>
                  <a:cubicBezTo>
                    <a:pt x="0" y="8978"/>
                    <a:pt x="2894" y="17991"/>
                    <a:pt x="1739" y="26349"/>
                  </a:cubicBezTo>
                  <a:cubicBezTo>
                    <a:pt x="1715" y="26587"/>
                    <a:pt x="2072" y="26766"/>
                    <a:pt x="2203" y="26540"/>
                  </a:cubicBezTo>
                  <a:cubicBezTo>
                    <a:pt x="6715" y="18586"/>
                    <a:pt x="6489" y="8740"/>
                    <a:pt x="4763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178325" y="3729450"/>
              <a:ext cx="501850" cy="142600"/>
            </a:xfrm>
            <a:custGeom>
              <a:avLst/>
              <a:gdLst/>
              <a:ahLst/>
              <a:cxnLst/>
              <a:rect l="l" t="t" r="r" b="b"/>
              <a:pathLst>
                <a:path w="20074" h="5704" fill="none" extrusionOk="0">
                  <a:moveTo>
                    <a:pt x="20074" y="2846"/>
                  </a:moveTo>
                  <a:cubicBezTo>
                    <a:pt x="18050" y="644"/>
                    <a:pt x="15181" y="1"/>
                    <a:pt x="12275" y="37"/>
                  </a:cubicBezTo>
                  <a:cubicBezTo>
                    <a:pt x="8275" y="96"/>
                    <a:pt x="4239" y="763"/>
                    <a:pt x="262" y="1180"/>
                  </a:cubicBezTo>
                  <a:cubicBezTo>
                    <a:pt x="48" y="1203"/>
                    <a:pt x="0" y="1561"/>
                    <a:pt x="214" y="1632"/>
                  </a:cubicBezTo>
                  <a:cubicBezTo>
                    <a:pt x="6322" y="3549"/>
                    <a:pt x="13204" y="5704"/>
                    <a:pt x="19467" y="32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5441450" y="3925025"/>
              <a:ext cx="166700" cy="621225"/>
            </a:xfrm>
            <a:custGeom>
              <a:avLst/>
              <a:gdLst/>
              <a:ahLst/>
              <a:cxnLst/>
              <a:rect l="l" t="t" r="r" b="b"/>
              <a:pathLst>
                <a:path w="6668" h="24849" fill="none" extrusionOk="0">
                  <a:moveTo>
                    <a:pt x="2834" y="929"/>
                  </a:moveTo>
                  <a:cubicBezTo>
                    <a:pt x="1608" y="4132"/>
                    <a:pt x="2381" y="7965"/>
                    <a:pt x="2239" y="11287"/>
                  </a:cubicBezTo>
                  <a:cubicBezTo>
                    <a:pt x="2060" y="15716"/>
                    <a:pt x="1322" y="20098"/>
                    <a:pt x="84" y="24348"/>
                  </a:cubicBezTo>
                  <a:cubicBezTo>
                    <a:pt x="0" y="24670"/>
                    <a:pt x="429" y="24848"/>
                    <a:pt x="572" y="24539"/>
                  </a:cubicBezTo>
                  <a:cubicBezTo>
                    <a:pt x="4191" y="17181"/>
                    <a:pt x="6668" y="8073"/>
                    <a:pt x="4001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5077700" y="3817275"/>
              <a:ext cx="449800" cy="165800"/>
            </a:xfrm>
            <a:custGeom>
              <a:avLst/>
              <a:gdLst/>
              <a:ahLst/>
              <a:cxnLst/>
              <a:rect l="l" t="t" r="r" b="b"/>
              <a:pathLst>
                <a:path w="17992" h="6632" fill="none" extrusionOk="0">
                  <a:moveTo>
                    <a:pt x="17991" y="3762"/>
                  </a:moveTo>
                  <a:cubicBezTo>
                    <a:pt x="12967" y="0"/>
                    <a:pt x="5597" y="3322"/>
                    <a:pt x="286" y="4786"/>
                  </a:cubicBezTo>
                  <a:cubicBezTo>
                    <a:pt x="84" y="4834"/>
                    <a:pt x="1" y="5156"/>
                    <a:pt x="239" y="5239"/>
                  </a:cubicBezTo>
                  <a:cubicBezTo>
                    <a:pt x="2989" y="6168"/>
                    <a:pt x="5835" y="6632"/>
                    <a:pt x="8740" y="6549"/>
                  </a:cubicBezTo>
                  <a:cubicBezTo>
                    <a:pt x="10252" y="6513"/>
                    <a:pt x="11764" y="6322"/>
                    <a:pt x="13240" y="5977"/>
                  </a:cubicBezTo>
                  <a:cubicBezTo>
                    <a:pt x="14455" y="5703"/>
                    <a:pt x="15610" y="5215"/>
                    <a:pt x="16777" y="481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4992575" y="3975325"/>
              <a:ext cx="462000" cy="589075"/>
            </a:xfrm>
            <a:custGeom>
              <a:avLst/>
              <a:gdLst/>
              <a:ahLst/>
              <a:cxnLst/>
              <a:rect l="l" t="t" r="r" b="b"/>
              <a:pathLst>
                <a:path w="18480" h="23563" fill="none" extrusionOk="0">
                  <a:moveTo>
                    <a:pt x="17908" y="393"/>
                  </a:moveTo>
                  <a:cubicBezTo>
                    <a:pt x="14836" y="0"/>
                    <a:pt x="11716" y="346"/>
                    <a:pt x="8799" y="1393"/>
                  </a:cubicBezTo>
                  <a:cubicBezTo>
                    <a:pt x="7442" y="1870"/>
                    <a:pt x="6120" y="2513"/>
                    <a:pt x="4906" y="3286"/>
                  </a:cubicBezTo>
                  <a:cubicBezTo>
                    <a:pt x="3370" y="4263"/>
                    <a:pt x="2048" y="5561"/>
                    <a:pt x="286" y="6096"/>
                  </a:cubicBezTo>
                  <a:cubicBezTo>
                    <a:pt x="1" y="6192"/>
                    <a:pt x="179" y="6573"/>
                    <a:pt x="417" y="6561"/>
                  </a:cubicBezTo>
                  <a:cubicBezTo>
                    <a:pt x="6073" y="6382"/>
                    <a:pt x="12288" y="4799"/>
                    <a:pt x="16931" y="1381"/>
                  </a:cubicBezTo>
                  <a:cubicBezTo>
                    <a:pt x="12490" y="7787"/>
                    <a:pt x="13443" y="16205"/>
                    <a:pt x="10157" y="23122"/>
                  </a:cubicBezTo>
                  <a:cubicBezTo>
                    <a:pt x="10026" y="23372"/>
                    <a:pt x="10407" y="23563"/>
                    <a:pt x="10561" y="23360"/>
                  </a:cubicBezTo>
                  <a:cubicBezTo>
                    <a:pt x="15407" y="17062"/>
                    <a:pt x="18479" y="9001"/>
                    <a:pt x="18217" y="98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946725" y="4058075"/>
              <a:ext cx="418550" cy="483400"/>
            </a:xfrm>
            <a:custGeom>
              <a:avLst/>
              <a:gdLst/>
              <a:ahLst/>
              <a:cxnLst/>
              <a:rect l="l" t="t" r="r" b="b"/>
              <a:pathLst>
                <a:path w="16742" h="19336" fill="none" extrusionOk="0">
                  <a:moveTo>
                    <a:pt x="16741" y="167"/>
                  </a:moveTo>
                  <a:cubicBezTo>
                    <a:pt x="16694" y="60"/>
                    <a:pt x="16574" y="0"/>
                    <a:pt x="16444" y="48"/>
                  </a:cubicBezTo>
                  <a:cubicBezTo>
                    <a:pt x="12729" y="1524"/>
                    <a:pt x="9490" y="4108"/>
                    <a:pt x="7228" y="7406"/>
                  </a:cubicBezTo>
                  <a:cubicBezTo>
                    <a:pt x="4680" y="11121"/>
                    <a:pt x="3263" y="15502"/>
                    <a:pt x="168" y="18848"/>
                  </a:cubicBezTo>
                  <a:cubicBezTo>
                    <a:pt x="1" y="19038"/>
                    <a:pt x="263" y="19336"/>
                    <a:pt x="477" y="19229"/>
                  </a:cubicBezTo>
                  <a:cubicBezTo>
                    <a:pt x="7871" y="15526"/>
                    <a:pt x="14277" y="8787"/>
                    <a:pt x="16705" y="762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5308675" y="3436850"/>
              <a:ext cx="1739825" cy="694475"/>
            </a:xfrm>
            <a:custGeom>
              <a:avLst/>
              <a:gdLst/>
              <a:ahLst/>
              <a:cxnLst/>
              <a:rect l="l" t="t" r="r" b="b"/>
              <a:pathLst>
                <a:path w="69593" h="27779" fill="none" extrusionOk="0">
                  <a:moveTo>
                    <a:pt x="57187" y="2323"/>
                  </a:moveTo>
                  <a:cubicBezTo>
                    <a:pt x="58234" y="2216"/>
                    <a:pt x="59294" y="2108"/>
                    <a:pt x="60342" y="2025"/>
                  </a:cubicBezTo>
                  <a:cubicBezTo>
                    <a:pt x="63140" y="1799"/>
                    <a:pt x="66093" y="1954"/>
                    <a:pt x="68843" y="1406"/>
                  </a:cubicBezTo>
                  <a:cubicBezTo>
                    <a:pt x="69533" y="1275"/>
                    <a:pt x="69593" y="120"/>
                    <a:pt x="68819" y="108"/>
                  </a:cubicBezTo>
                  <a:cubicBezTo>
                    <a:pt x="63771" y="1"/>
                    <a:pt x="58556" y="608"/>
                    <a:pt x="53567" y="1251"/>
                  </a:cubicBezTo>
                  <a:cubicBezTo>
                    <a:pt x="48233" y="1942"/>
                    <a:pt x="42923" y="2978"/>
                    <a:pt x="37744" y="4430"/>
                  </a:cubicBezTo>
                  <a:cubicBezTo>
                    <a:pt x="28445" y="7038"/>
                    <a:pt x="19622" y="10990"/>
                    <a:pt x="11776" y="16646"/>
                  </a:cubicBezTo>
                  <a:cubicBezTo>
                    <a:pt x="7454" y="19765"/>
                    <a:pt x="3513" y="23516"/>
                    <a:pt x="72" y="27588"/>
                  </a:cubicBezTo>
                  <a:cubicBezTo>
                    <a:pt x="1" y="27671"/>
                    <a:pt x="144" y="27778"/>
                    <a:pt x="215" y="27695"/>
                  </a:cubicBezTo>
                  <a:cubicBezTo>
                    <a:pt x="13515" y="13336"/>
                    <a:pt x="32660" y="5728"/>
                    <a:pt x="51722" y="2989"/>
                  </a:cubicBezTo>
                  <a:cubicBezTo>
                    <a:pt x="53531" y="2727"/>
                    <a:pt x="55365" y="2501"/>
                    <a:pt x="57187" y="232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6" name="Google Shape;406;p14"/>
          <p:cNvGrpSpPr/>
          <p:nvPr/>
        </p:nvGrpSpPr>
        <p:grpSpPr>
          <a:xfrm rot="10800000">
            <a:off x="9940700" y="5620668"/>
            <a:ext cx="2207867" cy="1167233"/>
            <a:chOff x="1680550" y="2806125"/>
            <a:chExt cx="1655900" cy="875425"/>
          </a:xfrm>
        </p:grpSpPr>
        <p:sp>
          <p:nvSpPr>
            <p:cNvPr id="407" name="Google Shape;407;p14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918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"/>
          <p:cNvSpPr/>
          <p:nvPr/>
        </p:nvSpPr>
        <p:spPr>
          <a:xfrm rot="5400000" flipH="1">
            <a:off x="105548" y="4761877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5"/>
          <p:cNvSpPr/>
          <p:nvPr/>
        </p:nvSpPr>
        <p:spPr>
          <a:xfrm rot="10800000">
            <a:off x="-9" y="5337000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5"/>
          <p:cNvSpPr/>
          <p:nvPr/>
        </p:nvSpPr>
        <p:spPr>
          <a:xfrm rot="10800000" flipH="1">
            <a:off x="10203200" y="0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5"/>
          <p:cNvSpPr/>
          <p:nvPr/>
        </p:nvSpPr>
        <p:spPr>
          <a:xfrm rot="10800000" flipH="1">
            <a:off x="8800641" y="-27075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4" name="Google Shape;414;p15"/>
          <p:cNvGrpSpPr/>
          <p:nvPr/>
        </p:nvGrpSpPr>
        <p:grpSpPr>
          <a:xfrm rot="-3438117" flipH="1">
            <a:off x="9641979" y="654486"/>
            <a:ext cx="1339127" cy="1322316"/>
            <a:chOff x="623875" y="3501825"/>
            <a:chExt cx="1129625" cy="1115550"/>
          </a:xfrm>
        </p:grpSpPr>
        <p:sp>
          <p:nvSpPr>
            <p:cNvPr id="415" name="Google Shape;415;p15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5"/>
          <p:cNvGrpSpPr/>
          <p:nvPr/>
        </p:nvGrpSpPr>
        <p:grpSpPr>
          <a:xfrm rot="5400000" flipH="1">
            <a:off x="144224" y="-124795"/>
            <a:ext cx="1831633" cy="2100667"/>
            <a:chOff x="3306050" y="1157725"/>
            <a:chExt cx="1373725" cy="1575500"/>
          </a:xfrm>
        </p:grpSpPr>
        <p:sp>
          <p:nvSpPr>
            <p:cNvPr id="427" name="Google Shape;427;p15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15"/>
          <p:cNvGrpSpPr/>
          <p:nvPr/>
        </p:nvGrpSpPr>
        <p:grpSpPr>
          <a:xfrm flipH="1">
            <a:off x="9819667" y="4930733"/>
            <a:ext cx="2328900" cy="1927267"/>
            <a:chOff x="763475" y="1235400"/>
            <a:chExt cx="1746675" cy="1445450"/>
          </a:xfrm>
        </p:grpSpPr>
        <p:sp>
          <p:nvSpPr>
            <p:cNvPr id="436" name="Google Shape;436;p15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2" name="Google Shape;442;p15"/>
          <p:cNvSpPr/>
          <p:nvPr/>
        </p:nvSpPr>
        <p:spPr>
          <a:xfrm rot="10800000" flipH="1">
            <a:off x="352375" y="5767514"/>
            <a:ext cx="737604" cy="65997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15"/>
          <p:cNvSpPr/>
          <p:nvPr/>
        </p:nvSpPr>
        <p:spPr>
          <a:xfrm rot="9039692" flipH="1">
            <a:off x="629414" y="5305537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5"/>
          <p:cNvSpPr/>
          <p:nvPr/>
        </p:nvSpPr>
        <p:spPr>
          <a:xfrm rot="-9620968" flipH="1">
            <a:off x="1067829" y="5635675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5"/>
          <p:cNvSpPr txBox="1">
            <a:spLocks noGrp="1"/>
          </p:cNvSpPr>
          <p:nvPr>
            <p:ph type="title"/>
          </p:nvPr>
        </p:nvSpPr>
        <p:spPr>
          <a:xfrm>
            <a:off x="2535867" y="3430757"/>
            <a:ext cx="720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title" idx="2" hasCustomPrompt="1"/>
          </p:nvPr>
        </p:nvSpPr>
        <p:spPr>
          <a:xfrm>
            <a:off x="5223467" y="2039684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47" name="Google Shape;447;p15"/>
          <p:cNvSpPr txBox="1">
            <a:spLocks noGrp="1"/>
          </p:cNvSpPr>
          <p:nvPr>
            <p:ph type="subTitle" idx="1"/>
          </p:nvPr>
        </p:nvSpPr>
        <p:spPr>
          <a:xfrm>
            <a:off x="2535867" y="4171944"/>
            <a:ext cx="72072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3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6"/>
          <p:cNvSpPr/>
          <p:nvPr/>
        </p:nvSpPr>
        <p:spPr>
          <a:xfrm flipH="1">
            <a:off x="8384923" y="-9722"/>
            <a:ext cx="3816800" cy="3283268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6"/>
          <p:cNvSpPr/>
          <p:nvPr/>
        </p:nvSpPr>
        <p:spPr>
          <a:xfrm rot="10800000" flipH="1">
            <a:off x="9137462" y="194928"/>
            <a:ext cx="2035348" cy="182113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6"/>
          <p:cNvSpPr/>
          <p:nvPr/>
        </p:nvSpPr>
        <p:spPr>
          <a:xfrm rot="-5400000">
            <a:off x="9481800" y="4185133"/>
            <a:ext cx="2200400" cy="3220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16"/>
          <p:cNvSpPr/>
          <p:nvPr/>
        </p:nvSpPr>
        <p:spPr>
          <a:xfrm rot="-5400000">
            <a:off x="-1199985" y="1148645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211633" y="205678"/>
            <a:ext cx="1314467" cy="944033"/>
            <a:chOff x="158725" y="154258"/>
            <a:chExt cx="985850" cy="708025"/>
          </a:xfrm>
        </p:grpSpPr>
        <p:sp>
          <p:nvSpPr>
            <p:cNvPr id="454" name="Google Shape;454;p16"/>
            <p:cNvSpPr/>
            <p:nvPr/>
          </p:nvSpPr>
          <p:spPr>
            <a:xfrm rot="10800000" flipH="1">
              <a:off x="747775" y="490833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6"/>
            <p:cNvSpPr/>
            <p:nvPr/>
          </p:nvSpPr>
          <p:spPr>
            <a:xfrm rot="10800000" flipH="1">
              <a:off x="957050" y="280983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6"/>
            <p:cNvSpPr/>
            <p:nvPr/>
          </p:nvSpPr>
          <p:spPr>
            <a:xfrm rot="10800000" flipH="1">
              <a:off x="628425" y="154258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6"/>
            <p:cNvSpPr/>
            <p:nvPr/>
          </p:nvSpPr>
          <p:spPr>
            <a:xfrm rot="10800000" flipH="1">
              <a:off x="482275" y="472183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6"/>
            <p:cNvSpPr/>
            <p:nvPr/>
          </p:nvSpPr>
          <p:spPr>
            <a:xfrm rot="10800000" flipH="1">
              <a:off x="158725" y="681908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6"/>
            <p:cNvSpPr/>
            <p:nvPr/>
          </p:nvSpPr>
          <p:spPr>
            <a:xfrm rot="10800000" flipH="1">
              <a:off x="260225" y="311933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0" name="Google Shape;460;p16"/>
          <p:cNvGrpSpPr/>
          <p:nvPr/>
        </p:nvGrpSpPr>
        <p:grpSpPr>
          <a:xfrm rot="-1787720" flipH="1">
            <a:off x="9029952" y="839390"/>
            <a:ext cx="2314984" cy="1085492"/>
            <a:chOff x="503325" y="3713675"/>
            <a:chExt cx="1736250" cy="814125"/>
          </a:xfrm>
        </p:grpSpPr>
        <p:sp>
          <p:nvSpPr>
            <p:cNvPr id="461" name="Google Shape;461;p16"/>
            <p:cNvSpPr/>
            <p:nvPr/>
          </p:nvSpPr>
          <p:spPr>
            <a:xfrm>
              <a:off x="503325" y="3713675"/>
              <a:ext cx="1711850" cy="814125"/>
            </a:xfrm>
            <a:custGeom>
              <a:avLst/>
              <a:gdLst/>
              <a:ahLst/>
              <a:cxnLst/>
              <a:rect l="l" t="t" r="r" b="b"/>
              <a:pathLst>
                <a:path w="68474" h="32565" fill="none" extrusionOk="0">
                  <a:moveTo>
                    <a:pt x="67949" y="14800"/>
                  </a:moveTo>
                  <a:cubicBezTo>
                    <a:pt x="67759" y="14622"/>
                    <a:pt x="67533" y="14443"/>
                    <a:pt x="67247" y="14253"/>
                  </a:cubicBezTo>
                  <a:cubicBezTo>
                    <a:pt x="62830" y="11324"/>
                    <a:pt x="57960" y="9038"/>
                    <a:pt x="52971" y="7287"/>
                  </a:cubicBezTo>
                  <a:cubicBezTo>
                    <a:pt x="52793" y="7228"/>
                    <a:pt x="52602" y="7371"/>
                    <a:pt x="52626" y="7561"/>
                  </a:cubicBezTo>
                  <a:cubicBezTo>
                    <a:pt x="52912" y="9442"/>
                    <a:pt x="53043" y="11324"/>
                    <a:pt x="52995" y="13217"/>
                  </a:cubicBezTo>
                  <a:cubicBezTo>
                    <a:pt x="52745" y="11943"/>
                    <a:pt x="52495" y="10681"/>
                    <a:pt x="52233" y="9419"/>
                  </a:cubicBezTo>
                  <a:cubicBezTo>
                    <a:pt x="51995" y="8276"/>
                    <a:pt x="51757" y="7264"/>
                    <a:pt x="50769" y="6549"/>
                  </a:cubicBezTo>
                  <a:cubicBezTo>
                    <a:pt x="49578" y="5692"/>
                    <a:pt x="47911" y="5263"/>
                    <a:pt x="46554" y="4775"/>
                  </a:cubicBezTo>
                  <a:cubicBezTo>
                    <a:pt x="44613" y="4073"/>
                    <a:pt x="42661" y="3465"/>
                    <a:pt x="40684" y="2906"/>
                  </a:cubicBezTo>
                  <a:cubicBezTo>
                    <a:pt x="40565" y="2882"/>
                    <a:pt x="40434" y="2918"/>
                    <a:pt x="40386" y="3037"/>
                  </a:cubicBezTo>
                  <a:cubicBezTo>
                    <a:pt x="39946" y="4382"/>
                    <a:pt x="39565" y="5751"/>
                    <a:pt x="39232" y="7121"/>
                  </a:cubicBezTo>
                  <a:cubicBezTo>
                    <a:pt x="38958" y="5740"/>
                    <a:pt x="38755" y="4347"/>
                    <a:pt x="38624" y="2942"/>
                  </a:cubicBezTo>
                  <a:cubicBezTo>
                    <a:pt x="38612" y="2858"/>
                    <a:pt x="38553" y="2787"/>
                    <a:pt x="38481" y="2763"/>
                  </a:cubicBezTo>
                  <a:cubicBezTo>
                    <a:pt x="34029" y="1215"/>
                    <a:pt x="29016" y="1"/>
                    <a:pt x="24277" y="179"/>
                  </a:cubicBezTo>
                  <a:cubicBezTo>
                    <a:pt x="22551" y="251"/>
                    <a:pt x="21694" y="882"/>
                    <a:pt x="21229" y="2513"/>
                  </a:cubicBezTo>
                  <a:cubicBezTo>
                    <a:pt x="20574" y="4751"/>
                    <a:pt x="20039" y="7049"/>
                    <a:pt x="19491" y="9323"/>
                  </a:cubicBezTo>
                  <a:cubicBezTo>
                    <a:pt x="19431" y="7002"/>
                    <a:pt x="19181" y="4680"/>
                    <a:pt x="18622" y="2418"/>
                  </a:cubicBezTo>
                  <a:cubicBezTo>
                    <a:pt x="18491" y="1906"/>
                    <a:pt x="18408" y="1215"/>
                    <a:pt x="17931" y="894"/>
                  </a:cubicBezTo>
                  <a:cubicBezTo>
                    <a:pt x="17157" y="382"/>
                    <a:pt x="15764" y="656"/>
                    <a:pt x="14883" y="691"/>
                  </a:cubicBezTo>
                  <a:cubicBezTo>
                    <a:pt x="12323" y="798"/>
                    <a:pt x="9787" y="1275"/>
                    <a:pt x="7359" y="2096"/>
                  </a:cubicBezTo>
                  <a:cubicBezTo>
                    <a:pt x="6739" y="2311"/>
                    <a:pt x="5799" y="2477"/>
                    <a:pt x="5501" y="3144"/>
                  </a:cubicBezTo>
                  <a:cubicBezTo>
                    <a:pt x="5239" y="3739"/>
                    <a:pt x="5382" y="4656"/>
                    <a:pt x="5561" y="5478"/>
                  </a:cubicBezTo>
                  <a:lnTo>
                    <a:pt x="4787" y="4287"/>
                  </a:lnTo>
                  <a:cubicBezTo>
                    <a:pt x="4727" y="4180"/>
                    <a:pt x="4561" y="4180"/>
                    <a:pt x="4477" y="4251"/>
                  </a:cubicBezTo>
                  <a:cubicBezTo>
                    <a:pt x="3025" y="5370"/>
                    <a:pt x="1572" y="6490"/>
                    <a:pt x="108" y="7597"/>
                  </a:cubicBezTo>
                  <a:cubicBezTo>
                    <a:pt x="24" y="7668"/>
                    <a:pt x="0" y="7728"/>
                    <a:pt x="60" y="7823"/>
                  </a:cubicBezTo>
                  <a:cubicBezTo>
                    <a:pt x="143" y="7918"/>
                    <a:pt x="215" y="8002"/>
                    <a:pt x="286" y="8109"/>
                  </a:cubicBezTo>
                  <a:cubicBezTo>
                    <a:pt x="572" y="8561"/>
                    <a:pt x="846" y="9014"/>
                    <a:pt x="1132" y="9466"/>
                  </a:cubicBezTo>
                  <a:cubicBezTo>
                    <a:pt x="1429" y="9919"/>
                    <a:pt x="1727" y="10359"/>
                    <a:pt x="2036" y="10800"/>
                  </a:cubicBezTo>
                  <a:cubicBezTo>
                    <a:pt x="2346" y="11240"/>
                    <a:pt x="2656" y="11681"/>
                    <a:pt x="2965" y="12109"/>
                  </a:cubicBezTo>
                  <a:cubicBezTo>
                    <a:pt x="3287" y="12538"/>
                    <a:pt x="3608" y="12967"/>
                    <a:pt x="3941" y="13383"/>
                  </a:cubicBezTo>
                  <a:cubicBezTo>
                    <a:pt x="4275" y="13812"/>
                    <a:pt x="4608" y="14229"/>
                    <a:pt x="4942" y="14634"/>
                  </a:cubicBezTo>
                  <a:cubicBezTo>
                    <a:pt x="5287" y="15050"/>
                    <a:pt x="5632" y="15455"/>
                    <a:pt x="5989" y="15860"/>
                  </a:cubicBezTo>
                  <a:cubicBezTo>
                    <a:pt x="6335" y="16265"/>
                    <a:pt x="6692" y="16669"/>
                    <a:pt x="7049" y="17074"/>
                  </a:cubicBezTo>
                  <a:cubicBezTo>
                    <a:pt x="7347" y="17396"/>
                    <a:pt x="7644" y="17717"/>
                    <a:pt x="7942" y="18039"/>
                  </a:cubicBezTo>
                  <a:cubicBezTo>
                    <a:pt x="8061" y="18170"/>
                    <a:pt x="8299" y="18134"/>
                    <a:pt x="8323" y="17932"/>
                  </a:cubicBezTo>
                  <a:cubicBezTo>
                    <a:pt x="8394" y="17003"/>
                    <a:pt x="8561" y="16122"/>
                    <a:pt x="8799" y="15241"/>
                  </a:cubicBezTo>
                  <a:cubicBezTo>
                    <a:pt x="8847" y="16669"/>
                    <a:pt x="9049" y="18122"/>
                    <a:pt x="9895" y="19301"/>
                  </a:cubicBezTo>
                  <a:cubicBezTo>
                    <a:pt x="11026" y="20896"/>
                    <a:pt x="13335" y="21765"/>
                    <a:pt x="15038" y="22599"/>
                  </a:cubicBezTo>
                  <a:cubicBezTo>
                    <a:pt x="19360" y="24706"/>
                    <a:pt x="23896" y="26278"/>
                    <a:pt x="28575" y="27361"/>
                  </a:cubicBezTo>
                  <a:cubicBezTo>
                    <a:pt x="28683" y="27385"/>
                    <a:pt x="28790" y="27278"/>
                    <a:pt x="28802" y="27183"/>
                  </a:cubicBezTo>
                  <a:cubicBezTo>
                    <a:pt x="29040" y="24861"/>
                    <a:pt x="29266" y="22539"/>
                    <a:pt x="29504" y="20218"/>
                  </a:cubicBezTo>
                  <a:cubicBezTo>
                    <a:pt x="29576" y="19587"/>
                    <a:pt x="29635" y="18955"/>
                    <a:pt x="29707" y="18324"/>
                  </a:cubicBezTo>
                  <a:cubicBezTo>
                    <a:pt x="29730" y="18027"/>
                    <a:pt x="29790" y="15717"/>
                    <a:pt x="30516" y="17777"/>
                  </a:cubicBezTo>
                  <a:cubicBezTo>
                    <a:pt x="30802" y="18563"/>
                    <a:pt x="30361" y="20039"/>
                    <a:pt x="30314" y="20884"/>
                  </a:cubicBezTo>
                  <a:cubicBezTo>
                    <a:pt x="30195" y="22801"/>
                    <a:pt x="30135" y="24813"/>
                    <a:pt x="30373" y="26730"/>
                  </a:cubicBezTo>
                  <a:cubicBezTo>
                    <a:pt x="30588" y="28516"/>
                    <a:pt x="31504" y="28921"/>
                    <a:pt x="33112" y="29504"/>
                  </a:cubicBezTo>
                  <a:cubicBezTo>
                    <a:pt x="35136" y="30219"/>
                    <a:pt x="37184" y="30838"/>
                    <a:pt x="39255" y="31350"/>
                  </a:cubicBezTo>
                  <a:cubicBezTo>
                    <a:pt x="40125" y="31564"/>
                    <a:pt x="40994" y="31767"/>
                    <a:pt x="41875" y="31945"/>
                  </a:cubicBezTo>
                  <a:cubicBezTo>
                    <a:pt x="42637" y="32100"/>
                    <a:pt x="43792" y="32564"/>
                    <a:pt x="44577" y="32410"/>
                  </a:cubicBezTo>
                  <a:cubicBezTo>
                    <a:pt x="45566" y="32195"/>
                    <a:pt x="45280" y="31136"/>
                    <a:pt x="45220" y="30362"/>
                  </a:cubicBezTo>
                  <a:cubicBezTo>
                    <a:pt x="45078" y="28409"/>
                    <a:pt x="44887" y="26468"/>
                    <a:pt x="44661" y="24528"/>
                  </a:cubicBezTo>
                  <a:cubicBezTo>
                    <a:pt x="45054" y="25409"/>
                    <a:pt x="45435" y="26290"/>
                    <a:pt x="45816" y="27171"/>
                  </a:cubicBezTo>
                  <a:cubicBezTo>
                    <a:pt x="46352" y="28409"/>
                    <a:pt x="46768" y="29981"/>
                    <a:pt x="47530" y="31088"/>
                  </a:cubicBezTo>
                  <a:cubicBezTo>
                    <a:pt x="48495" y="32505"/>
                    <a:pt x="49864" y="31874"/>
                    <a:pt x="51281" y="31433"/>
                  </a:cubicBezTo>
                  <a:cubicBezTo>
                    <a:pt x="55936" y="30004"/>
                    <a:pt x="60175" y="27302"/>
                    <a:pt x="63520" y="23754"/>
                  </a:cubicBezTo>
                  <a:cubicBezTo>
                    <a:pt x="65175" y="21992"/>
                    <a:pt x="66616" y="20003"/>
                    <a:pt x="67759" y="17872"/>
                  </a:cubicBezTo>
                  <a:cubicBezTo>
                    <a:pt x="68140" y="17158"/>
                    <a:pt x="68414" y="16610"/>
                    <a:pt x="68473" y="1612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522975" y="3914900"/>
              <a:ext cx="1716600" cy="267625"/>
            </a:xfrm>
            <a:custGeom>
              <a:avLst/>
              <a:gdLst/>
              <a:ahLst/>
              <a:cxnLst/>
              <a:rect l="l" t="t" r="r" b="b"/>
              <a:pathLst>
                <a:path w="68664" h="10705" fill="none" extrusionOk="0">
                  <a:moveTo>
                    <a:pt x="24" y="60"/>
                  </a:moveTo>
                  <a:cubicBezTo>
                    <a:pt x="4584" y="3060"/>
                    <a:pt x="10418" y="4703"/>
                    <a:pt x="15645" y="6084"/>
                  </a:cubicBezTo>
                  <a:cubicBezTo>
                    <a:pt x="21229" y="7573"/>
                    <a:pt x="27004" y="8359"/>
                    <a:pt x="32778" y="8811"/>
                  </a:cubicBezTo>
                  <a:cubicBezTo>
                    <a:pt x="44244" y="9716"/>
                    <a:pt x="56495" y="10704"/>
                    <a:pt x="67794" y="8049"/>
                  </a:cubicBezTo>
                  <a:cubicBezTo>
                    <a:pt x="68664" y="7847"/>
                    <a:pt x="68485" y="6477"/>
                    <a:pt x="67592" y="6668"/>
                  </a:cubicBezTo>
                  <a:cubicBezTo>
                    <a:pt x="56293" y="9025"/>
                    <a:pt x="44649" y="8418"/>
                    <a:pt x="33195" y="7739"/>
                  </a:cubicBezTo>
                  <a:cubicBezTo>
                    <a:pt x="27528" y="7406"/>
                    <a:pt x="21896" y="6858"/>
                    <a:pt x="16348" y="5644"/>
                  </a:cubicBezTo>
                  <a:cubicBezTo>
                    <a:pt x="13538" y="5025"/>
                    <a:pt x="10787" y="4203"/>
                    <a:pt x="8085" y="3251"/>
                  </a:cubicBezTo>
                  <a:cubicBezTo>
                    <a:pt x="5358" y="2286"/>
                    <a:pt x="2774" y="965"/>
                    <a:pt x="60" y="12"/>
                  </a:cubicBezTo>
                  <a:cubicBezTo>
                    <a:pt x="24" y="0"/>
                    <a:pt x="0" y="48"/>
                    <a:pt x="24" y="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16"/>
          <p:cNvGrpSpPr/>
          <p:nvPr/>
        </p:nvGrpSpPr>
        <p:grpSpPr>
          <a:xfrm rot="10800000">
            <a:off x="-27492" y="5309990"/>
            <a:ext cx="2484299" cy="1585357"/>
            <a:chOff x="4946725" y="3223150"/>
            <a:chExt cx="2101775" cy="1341250"/>
          </a:xfrm>
        </p:grpSpPr>
        <p:sp>
          <p:nvSpPr>
            <p:cNvPr id="464" name="Google Shape;464;p16"/>
            <p:cNvSpPr/>
            <p:nvPr/>
          </p:nvSpPr>
          <p:spPr>
            <a:xfrm>
              <a:off x="6649025" y="3491925"/>
              <a:ext cx="141725" cy="336375"/>
            </a:xfrm>
            <a:custGeom>
              <a:avLst/>
              <a:gdLst/>
              <a:ahLst/>
              <a:cxnLst/>
              <a:rect l="l" t="t" r="r" b="b"/>
              <a:pathLst>
                <a:path w="5669" h="13455" fill="none" extrusionOk="0">
                  <a:moveTo>
                    <a:pt x="3608" y="155"/>
                  </a:moveTo>
                  <a:cubicBezTo>
                    <a:pt x="3216" y="775"/>
                    <a:pt x="2513" y="1572"/>
                    <a:pt x="2334" y="1906"/>
                  </a:cubicBezTo>
                  <a:cubicBezTo>
                    <a:pt x="1751" y="2965"/>
                    <a:pt x="1334" y="4049"/>
                    <a:pt x="1049" y="5227"/>
                  </a:cubicBezTo>
                  <a:cubicBezTo>
                    <a:pt x="453" y="7799"/>
                    <a:pt x="310" y="10502"/>
                    <a:pt x="25" y="13121"/>
                  </a:cubicBezTo>
                  <a:cubicBezTo>
                    <a:pt x="1" y="13300"/>
                    <a:pt x="239" y="13455"/>
                    <a:pt x="382" y="13312"/>
                  </a:cubicBezTo>
                  <a:cubicBezTo>
                    <a:pt x="3954" y="9871"/>
                    <a:pt x="5668" y="4870"/>
                    <a:pt x="477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6558850" y="3261850"/>
              <a:ext cx="198250" cy="196175"/>
            </a:xfrm>
            <a:custGeom>
              <a:avLst/>
              <a:gdLst/>
              <a:ahLst/>
              <a:cxnLst/>
              <a:rect l="l" t="t" r="r" b="b"/>
              <a:pathLst>
                <a:path w="7930" h="7847" fill="none" extrusionOk="0">
                  <a:moveTo>
                    <a:pt x="7930" y="7727"/>
                  </a:moveTo>
                  <a:cubicBezTo>
                    <a:pt x="7132" y="3893"/>
                    <a:pt x="4108" y="905"/>
                    <a:pt x="286" y="36"/>
                  </a:cubicBezTo>
                  <a:cubicBezTo>
                    <a:pt x="119" y="0"/>
                    <a:pt x="0" y="203"/>
                    <a:pt x="60" y="345"/>
                  </a:cubicBezTo>
                  <a:cubicBezTo>
                    <a:pt x="846" y="2215"/>
                    <a:pt x="1929" y="3917"/>
                    <a:pt x="3346" y="5382"/>
                  </a:cubicBezTo>
                  <a:cubicBezTo>
                    <a:pt x="4001" y="6048"/>
                    <a:pt x="4715" y="6656"/>
                    <a:pt x="5477" y="7191"/>
                  </a:cubicBezTo>
                  <a:cubicBezTo>
                    <a:pt x="5703" y="7346"/>
                    <a:pt x="6203" y="7584"/>
                    <a:pt x="6644" y="784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6483825" y="3511575"/>
              <a:ext cx="154525" cy="415550"/>
            </a:xfrm>
            <a:custGeom>
              <a:avLst/>
              <a:gdLst/>
              <a:ahLst/>
              <a:cxnLst/>
              <a:rect l="l" t="t" r="r" b="b"/>
              <a:pathLst>
                <a:path w="6181" h="16622" fill="none" extrusionOk="0">
                  <a:moveTo>
                    <a:pt x="3144" y="239"/>
                  </a:moveTo>
                  <a:cubicBezTo>
                    <a:pt x="2192" y="2310"/>
                    <a:pt x="1453" y="4168"/>
                    <a:pt x="1180" y="6466"/>
                  </a:cubicBezTo>
                  <a:cubicBezTo>
                    <a:pt x="799" y="9728"/>
                    <a:pt x="953" y="13002"/>
                    <a:pt x="72" y="16193"/>
                  </a:cubicBezTo>
                  <a:cubicBezTo>
                    <a:pt x="1" y="16443"/>
                    <a:pt x="287" y="16622"/>
                    <a:pt x="477" y="16419"/>
                  </a:cubicBezTo>
                  <a:cubicBezTo>
                    <a:pt x="4525" y="12014"/>
                    <a:pt x="6180" y="5787"/>
                    <a:pt x="474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6359425" y="3254400"/>
              <a:ext cx="239625" cy="227125"/>
            </a:xfrm>
            <a:custGeom>
              <a:avLst/>
              <a:gdLst/>
              <a:ahLst/>
              <a:cxnLst/>
              <a:rect l="l" t="t" r="r" b="b"/>
              <a:pathLst>
                <a:path w="9585" h="9085" fill="none" extrusionOk="0">
                  <a:moveTo>
                    <a:pt x="9585" y="8823"/>
                  </a:moveTo>
                  <a:cubicBezTo>
                    <a:pt x="8751" y="4191"/>
                    <a:pt x="4274" y="1905"/>
                    <a:pt x="369" y="96"/>
                  </a:cubicBezTo>
                  <a:cubicBezTo>
                    <a:pt x="191" y="0"/>
                    <a:pt x="0" y="215"/>
                    <a:pt x="71" y="393"/>
                  </a:cubicBezTo>
                  <a:cubicBezTo>
                    <a:pt x="1107" y="2632"/>
                    <a:pt x="2488" y="4668"/>
                    <a:pt x="4227" y="6418"/>
                  </a:cubicBezTo>
                  <a:cubicBezTo>
                    <a:pt x="4977" y="7168"/>
                    <a:pt x="5786" y="7870"/>
                    <a:pt x="6644" y="8490"/>
                  </a:cubicBezTo>
                  <a:cubicBezTo>
                    <a:pt x="6941" y="8704"/>
                    <a:pt x="7275" y="8883"/>
                    <a:pt x="7584" y="908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6333525" y="3541350"/>
              <a:ext cx="131875" cy="490550"/>
            </a:xfrm>
            <a:custGeom>
              <a:avLst/>
              <a:gdLst/>
              <a:ahLst/>
              <a:cxnLst/>
              <a:rect l="l" t="t" r="r" b="b"/>
              <a:pathLst>
                <a:path w="5275" h="19622" fill="none" extrusionOk="0">
                  <a:moveTo>
                    <a:pt x="2882" y="298"/>
                  </a:moveTo>
                  <a:cubicBezTo>
                    <a:pt x="1608" y="2727"/>
                    <a:pt x="834" y="5370"/>
                    <a:pt x="691" y="8132"/>
                  </a:cubicBezTo>
                  <a:cubicBezTo>
                    <a:pt x="512" y="11859"/>
                    <a:pt x="1393" y="15621"/>
                    <a:pt x="72" y="19229"/>
                  </a:cubicBezTo>
                  <a:cubicBezTo>
                    <a:pt x="0" y="19407"/>
                    <a:pt x="238" y="19622"/>
                    <a:pt x="393" y="19467"/>
                  </a:cubicBezTo>
                  <a:cubicBezTo>
                    <a:pt x="2882" y="17097"/>
                    <a:pt x="4275" y="13966"/>
                    <a:pt x="4763" y="10597"/>
                  </a:cubicBezTo>
                  <a:cubicBezTo>
                    <a:pt x="5227" y="7370"/>
                    <a:pt x="5275" y="3119"/>
                    <a:pt x="39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6143625" y="3223150"/>
              <a:ext cx="295000" cy="287850"/>
            </a:xfrm>
            <a:custGeom>
              <a:avLst/>
              <a:gdLst/>
              <a:ahLst/>
              <a:cxnLst/>
              <a:rect l="l" t="t" r="r" b="b"/>
              <a:pathLst>
                <a:path w="11800" h="11514" fill="none" extrusionOk="0">
                  <a:moveTo>
                    <a:pt x="11799" y="11168"/>
                  </a:moveTo>
                  <a:cubicBezTo>
                    <a:pt x="11597" y="8751"/>
                    <a:pt x="9549" y="6513"/>
                    <a:pt x="7941" y="4906"/>
                  </a:cubicBezTo>
                  <a:cubicBezTo>
                    <a:pt x="5786" y="2751"/>
                    <a:pt x="3191" y="1119"/>
                    <a:pt x="345" y="60"/>
                  </a:cubicBezTo>
                  <a:cubicBezTo>
                    <a:pt x="191" y="0"/>
                    <a:pt x="0" y="167"/>
                    <a:pt x="83" y="334"/>
                  </a:cubicBezTo>
                  <a:cubicBezTo>
                    <a:pt x="2465" y="4799"/>
                    <a:pt x="5810" y="8704"/>
                    <a:pt x="10013" y="115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6198675" y="3577350"/>
              <a:ext cx="161050" cy="567350"/>
            </a:xfrm>
            <a:custGeom>
              <a:avLst/>
              <a:gdLst/>
              <a:ahLst/>
              <a:cxnLst/>
              <a:rect l="l" t="t" r="r" b="b"/>
              <a:pathLst>
                <a:path w="6442" h="22694" fill="none" extrusionOk="0">
                  <a:moveTo>
                    <a:pt x="1858" y="370"/>
                  </a:moveTo>
                  <a:cubicBezTo>
                    <a:pt x="1799" y="572"/>
                    <a:pt x="1715" y="810"/>
                    <a:pt x="1608" y="1108"/>
                  </a:cubicBezTo>
                  <a:cubicBezTo>
                    <a:pt x="1275" y="2060"/>
                    <a:pt x="965" y="3013"/>
                    <a:pt x="715" y="3989"/>
                  </a:cubicBezTo>
                  <a:cubicBezTo>
                    <a:pt x="251" y="5763"/>
                    <a:pt x="1" y="7561"/>
                    <a:pt x="13" y="9395"/>
                  </a:cubicBezTo>
                  <a:cubicBezTo>
                    <a:pt x="48" y="13729"/>
                    <a:pt x="1227" y="18003"/>
                    <a:pt x="239" y="22313"/>
                  </a:cubicBezTo>
                  <a:cubicBezTo>
                    <a:pt x="167" y="22575"/>
                    <a:pt x="560" y="22694"/>
                    <a:pt x="703" y="22503"/>
                  </a:cubicBezTo>
                  <a:cubicBezTo>
                    <a:pt x="5418" y="16026"/>
                    <a:pt x="6442" y="7323"/>
                    <a:pt x="3239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810825" y="3257075"/>
              <a:ext cx="452175" cy="298275"/>
            </a:xfrm>
            <a:custGeom>
              <a:avLst/>
              <a:gdLst/>
              <a:ahLst/>
              <a:cxnLst/>
              <a:rect l="l" t="t" r="r" b="b"/>
              <a:pathLst>
                <a:path w="18087" h="11931" fill="none" extrusionOk="0">
                  <a:moveTo>
                    <a:pt x="18086" y="11562"/>
                  </a:moveTo>
                  <a:cubicBezTo>
                    <a:pt x="13574" y="5966"/>
                    <a:pt x="7418" y="1953"/>
                    <a:pt x="465" y="72"/>
                  </a:cubicBezTo>
                  <a:cubicBezTo>
                    <a:pt x="203" y="1"/>
                    <a:pt x="1" y="251"/>
                    <a:pt x="156" y="489"/>
                  </a:cubicBezTo>
                  <a:cubicBezTo>
                    <a:pt x="4001" y="6239"/>
                    <a:pt x="10562" y="8930"/>
                    <a:pt x="16515" y="1193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048650" y="3619925"/>
              <a:ext cx="153325" cy="624200"/>
            </a:xfrm>
            <a:custGeom>
              <a:avLst/>
              <a:gdLst/>
              <a:ahLst/>
              <a:cxnLst/>
              <a:rect l="l" t="t" r="r" b="b"/>
              <a:pathLst>
                <a:path w="6133" h="24968" fill="none" extrusionOk="0">
                  <a:moveTo>
                    <a:pt x="1084" y="858"/>
                  </a:moveTo>
                  <a:cubicBezTo>
                    <a:pt x="1" y="3298"/>
                    <a:pt x="132" y="6168"/>
                    <a:pt x="561" y="8847"/>
                  </a:cubicBezTo>
                  <a:cubicBezTo>
                    <a:pt x="1001" y="11502"/>
                    <a:pt x="1537" y="14073"/>
                    <a:pt x="1453" y="16776"/>
                  </a:cubicBezTo>
                  <a:cubicBezTo>
                    <a:pt x="1370" y="19407"/>
                    <a:pt x="906" y="22003"/>
                    <a:pt x="453" y="24587"/>
                  </a:cubicBezTo>
                  <a:cubicBezTo>
                    <a:pt x="394" y="24920"/>
                    <a:pt x="846" y="24968"/>
                    <a:pt x="989" y="24718"/>
                  </a:cubicBezTo>
                  <a:cubicBezTo>
                    <a:pt x="5121" y="17193"/>
                    <a:pt x="6133" y="8180"/>
                    <a:pt x="356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629275" y="3308275"/>
              <a:ext cx="499475" cy="284875"/>
            </a:xfrm>
            <a:custGeom>
              <a:avLst/>
              <a:gdLst/>
              <a:ahLst/>
              <a:cxnLst/>
              <a:rect l="l" t="t" r="r" b="b"/>
              <a:pathLst>
                <a:path w="19979" h="11395" fill="none" extrusionOk="0">
                  <a:moveTo>
                    <a:pt x="19979" y="11109"/>
                  </a:moveTo>
                  <a:cubicBezTo>
                    <a:pt x="19931" y="11061"/>
                    <a:pt x="19895" y="11026"/>
                    <a:pt x="19848" y="10978"/>
                  </a:cubicBezTo>
                  <a:cubicBezTo>
                    <a:pt x="19848" y="10966"/>
                    <a:pt x="19836" y="10954"/>
                    <a:pt x="19824" y="10954"/>
                  </a:cubicBezTo>
                  <a:cubicBezTo>
                    <a:pt x="14621" y="5477"/>
                    <a:pt x="7441" y="2691"/>
                    <a:pt x="500" y="96"/>
                  </a:cubicBezTo>
                  <a:cubicBezTo>
                    <a:pt x="274" y="0"/>
                    <a:pt x="0" y="298"/>
                    <a:pt x="191" y="501"/>
                  </a:cubicBezTo>
                  <a:cubicBezTo>
                    <a:pt x="5405" y="5823"/>
                    <a:pt x="11918" y="9645"/>
                    <a:pt x="19157" y="1139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752500" y="3750300"/>
              <a:ext cx="142900" cy="613475"/>
            </a:xfrm>
            <a:custGeom>
              <a:avLst/>
              <a:gdLst/>
              <a:ahLst/>
              <a:cxnLst/>
              <a:rect l="l" t="t" r="r" b="b"/>
              <a:pathLst>
                <a:path w="5716" h="24539" fill="none" extrusionOk="0">
                  <a:moveTo>
                    <a:pt x="1274" y="810"/>
                  </a:moveTo>
                  <a:cubicBezTo>
                    <a:pt x="0" y="3679"/>
                    <a:pt x="500" y="7549"/>
                    <a:pt x="655" y="10513"/>
                  </a:cubicBezTo>
                  <a:cubicBezTo>
                    <a:pt x="917" y="15145"/>
                    <a:pt x="1691" y="19729"/>
                    <a:pt x="2917" y="24217"/>
                  </a:cubicBezTo>
                  <a:cubicBezTo>
                    <a:pt x="2977" y="24432"/>
                    <a:pt x="3322" y="24539"/>
                    <a:pt x="3417" y="24265"/>
                  </a:cubicBezTo>
                  <a:cubicBezTo>
                    <a:pt x="4989" y="19776"/>
                    <a:pt x="5715" y="15050"/>
                    <a:pt x="5465" y="10287"/>
                  </a:cubicBezTo>
                  <a:cubicBezTo>
                    <a:pt x="5334" y="7751"/>
                    <a:pt x="4953" y="5227"/>
                    <a:pt x="4263" y="2774"/>
                  </a:cubicBezTo>
                  <a:cubicBezTo>
                    <a:pt x="3977" y="1739"/>
                    <a:pt x="3655" y="715"/>
                    <a:pt x="29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326250" y="3602950"/>
              <a:ext cx="493525" cy="139925"/>
            </a:xfrm>
            <a:custGeom>
              <a:avLst/>
              <a:gdLst/>
              <a:ahLst/>
              <a:cxnLst/>
              <a:rect l="l" t="t" r="r" b="b"/>
              <a:pathLst>
                <a:path w="19741" h="5597" fill="none" extrusionOk="0">
                  <a:moveTo>
                    <a:pt x="19741" y="4561"/>
                  </a:moveTo>
                  <a:cubicBezTo>
                    <a:pt x="19289" y="3965"/>
                    <a:pt x="18538" y="3442"/>
                    <a:pt x="18098" y="3108"/>
                  </a:cubicBezTo>
                  <a:cubicBezTo>
                    <a:pt x="16800" y="2156"/>
                    <a:pt x="15288" y="1548"/>
                    <a:pt x="13740" y="1132"/>
                  </a:cubicBezTo>
                  <a:cubicBezTo>
                    <a:pt x="9454" y="1"/>
                    <a:pt x="4811" y="167"/>
                    <a:pt x="417" y="239"/>
                  </a:cubicBezTo>
                  <a:cubicBezTo>
                    <a:pt x="215" y="239"/>
                    <a:pt x="0" y="536"/>
                    <a:pt x="250" y="679"/>
                  </a:cubicBezTo>
                  <a:cubicBezTo>
                    <a:pt x="5751" y="3799"/>
                    <a:pt x="12085" y="5597"/>
                    <a:pt x="18431" y="533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915025" y="3674975"/>
              <a:ext cx="132775" cy="627500"/>
            </a:xfrm>
            <a:custGeom>
              <a:avLst/>
              <a:gdLst/>
              <a:ahLst/>
              <a:cxnLst/>
              <a:rect l="l" t="t" r="r" b="b"/>
              <a:pathLst>
                <a:path w="5311" h="25100" fill="none" extrusionOk="0">
                  <a:moveTo>
                    <a:pt x="1774" y="477"/>
                  </a:moveTo>
                  <a:cubicBezTo>
                    <a:pt x="441" y="3870"/>
                    <a:pt x="0" y="7478"/>
                    <a:pt x="488" y="11121"/>
                  </a:cubicBezTo>
                  <a:cubicBezTo>
                    <a:pt x="762" y="13193"/>
                    <a:pt x="1250" y="15253"/>
                    <a:pt x="1441" y="17348"/>
                  </a:cubicBezTo>
                  <a:cubicBezTo>
                    <a:pt x="1667" y="19825"/>
                    <a:pt x="1512" y="22301"/>
                    <a:pt x="1060" y="24742"/>
                  </a:cubicBezTo>
                  <a:cubicBezTo>
                    <a:pt x="1012" y="25016"/>
                    <a:pt x="1417" y="25099"/>
                    <a:pt x="1512" y="24849"/>
                  </a:cubicBezTo>
                  <a:cubicBezTo>
                    <a:pt x="4715" y="16979"/>
                    <a:pt x="5310" y="8169"/>
                    <a:pt x="2953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448575" y="3455625"/>
              <a:ext cx="537300" cy="202725"/>
            </a:xfrm>
            <a:custGeom>
              <a:avLst/>
              <a:gdLst/>
              <a:ahLst/>
              <a:cxnLst/>
              <a:rect l="l" t="t" r="r" b="b"/>
              <a:pathLst>
                <a:path w="21492" h="8109" fill="none" extrusionOk="0">
                  <a:moveTo>
                    <a:pt x="21492" y="7334"/>
                  </a:moveTo>
                  <a:cubicBezTo>
                    <a:pt x="21158" y="6251"/>
                    <a:pt x="20099" y="5477"/>
                    <a:pt x="19182" y="4810"/>
                  </a:cubicBezTo>
                  <a:cubicBezTo>
                    <a:pt x="17598" y="3631"/>
                    <a:pt x="15801" y="2750"/>
                    <a:pt x="13943" y="2084"/>
                  </a:cubicBezTo>
                  <a:cubicBezTo>
                    <a:pt x="9597" y="536"/>
                    <a:pt x="4954" y="274"/>
                    <a:pt x="394" y="12"/>
                  </a:cubicBezTo>
                  <a:cubicBezTo>
                    <a:pt x="168" y="0"/>
                    <a:pt x="1" y="310"/>
                    <a:pt x="215" y="453"/>
                  </a:cubicBezTo>
                  <a:cubicBezTo>
                    <a:pt x="6133" y="4191"/>
                    <a:pt x="12800" y="6989"/>
                    <a:pt x="19730" y="810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564675" y="3828575"/>
              <a:ext cx="167900" cy="669150"/>
            </a:xfrm>
            <a:custGeom>
              <a:avLst/>
              <a:gdLst/>
              <a:ahLst/>
              <a:cxnLst/>
              <a:rect l="l" t="t" r="r" b="b"/>
              <a:pathLst>
                <a:path w="6716" h="26766" fill="none" extrusionOk="0">
                  <a:moveTo>
                    <a:pt x="3191" y="989"/>
                  </a:moveTo>
                  <a:cubicBezTo>
                    <a:pt x="0" y="8978"/>
                    <a:pt x="2894" y="17991"/>
                    <a:pt x="1739" y="26349"/>
                  </a:cubicBezTo>
                  <a:cubicBezTo>
                    <a:pt x="1715" y="26587"/>
                    <a:pt x="2072" y="26766"/>
                    <a:pt x="2203" y="26540"/>
                  </a:cubicBezTo>
                  <a:cubicBezTo>
                    <a:pt x="6715" y="18586"/>
                    <a:pt x="6489" y="8740"/>
                    <a:pt x="4763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178325" y="3729450"/>
              <a:ext cx="501850" cy="142600"/>
            </a:xfrm>
            <a:custGeom>
              <a:avLst/>
              <a:gdLst/>
              <a:ahLst/>
              <a:cxnLst/>
              <a:rect l="l" t="t" r="r" b="b"/>
              <a:pathLst>
                <a:path w="20074" h="5704" fill="none" extrusionOk="0">
                  <a:moveTo>
                    <a:pt x="20074" y="2846"/>
                  </a:moveTo>
                  <a:cubicBezTo>
                    <a:pt x="18050" y="644"/>
                    <a:pt x="15181" y="1"/>
                    <a:pt x="12275" y="37"/>
                  </a:cubicBezTo>
                  <a:cubicBezTo>
                    <a:pt x="8275" y="96"/>
                    <a:pt x="4239" y="763"/>
                    <a:pt x="262" y="1180"/>
                  </a:cubicBezTo>
                  <a:cubicBezTo>
                    <a:pt x="48" y="1203"/>
                    <a:pt x="0" y="1561"/>
                    <a:pt x="214" y="1632"/>
                  </a:cubicBezTo>
                  <a:cubicBezTo>
                    <a:pt x="6322" y="3549"/>
                    <a:pt x="13204" y="5704"/>
                    <a:pt x="19467" y="323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441450" y="3925025"/>
              <a:ext cx="166700" cy="621225"/>
            </a:xfrm>
            <a:custGeom>
              <a:avLst/>
              <a:gdLst/>
              <a:ahLst/>
              <a:cxnLst/>
              <a:rect l="l" t="t" r="r" b="b"/>
              <a:pathLst>
                <a:path w="6668" h="24849" fill="none" extrusionOk="0">
                  <a:moveTo>
                    <a:pt x="2834" y="929"/>
                  </a:moveTo>
                  <a:cubicBezTo>
                    <a:pt x="1608" y="4132"/>
                    <a:pt x="2381" y="7965"/>
                    <a:pt x="2239" y="11287"/>
                  </a:cubicBezTo>
                  <a:cubicBezTo>
                    <a:pt x="2060" y="15716"/>
                    <a:pt x="1322" y="20098"/>
                    <a:pt x="84" y="24348"/>
                  </a:cubicBezTo>
                  <a:cubicBezTo>
                    <a:pt x="0" y="24670"/>
                    <a:pt x="429" y="24848"/>
                    <a:pt x="572" y="24539"/>
                  </a:cubicBezTo>
                  <a:cubicBezTo>
                    <a:pt x="4191" y="17181"/>
                    <a:pt x="6668" y="8073"/>
                    <a:pt x="400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5077700" y="3817275"/>
              <a:ext cx="449800" cy="165800"/>
            </a:xfrm>
            <a:custGeom>
              <a:avLst/>
              <a:gdLst/>
              <a:ahLst/>
              <a:cxnLst/>
              <a:rect l="l" t="t" r="r" b="b"/>
              <a:pathLst>
                <a:path w="17992" h="6632" fill="none" extrusionOk="0">
                  <a:moveTo>
                    <a:pt x="17991" y="3762"/>
                  </a:moveTo>
                  <a:cubicBezTo>
                    <a:pt x="12967" y="0"/>
                    <a:pt x="5597" y="3322"/>
                    <a:pt x="286" y="4786"/>
                  </a:cubicBezTo>
                  <a:cubicBezTo>
                    <a:pt x="84" y="4834"/>
                    <a:pt x="1" y="5156"/>
                    <a:pt x="239" y="5239"/>
                  </a:cubicBezTo>
                  <a:cubicBezTo>
                    <a:pt x="2989" y="6168"/>
                    <a:pt x="5835" y="6632"/>
                    <a:pt x="8740" y="6549"/>
                  </a:cubicBezTo>
                  <a:cubicBezTo>
                    <a:pt x="10252" y="6513"/>
                    <a:pt x="11764" y="6322"/>
                    <a:pt x="13240" y="5977"/>
                  </a:cubicBezTo>
                  <a:cubicBezTo>
                    <a:pt x="14455" y="5703"/>
                    <a:pt x="15610" y="5215"/>
                    <a:pt x="16777" y="481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992575" y="3975325"/>
              <a:ext cx="462000" cy="589075"/>
            </a:xfrm>
            <a:custGeom>
              <a:avLst/>
              <a:gdLst/>
              <a:ahLst/>
              <a:cxnLst/>
              <a:rect l="l" t="t" r="r" b="b"/>
              <a:pathLst>
                <a:path w="18480" h="23563" fill="none" extrusionOk="0">
                  <a:moveTo>
                    <a:pt x="17908" y="393"/>
                  </a:moveTo>
                  <a:cubicBezTo>
                    <a:pt x="14836" y="0"/>
                    <a:pt x="11716" y="346"/>
                    <a:pt x="8799" y="1393"/>
                  </a:cubicBezTo>
                  <a:cubicBezTo>
                    <a:pt x="7442" y="1870"/>
                    <a:pt x="6120" y="2513"/>
                    <a:pt x="4906" y="3286"/>
                  </a:cubicBezTo>
                  <a:cubicBezTo>
                    <a:pt x="3370" y="4263"/>
                    <a:pt x="2048" y="5561"/>
                    <a:pt x="286" y="6096"/>
                  </a:cubicBezTo>
                  <a:cubicBezTo>
                    <a:pt x="1" y="6192"/>
                    <a:pt x="179" y="6573"/>
                    <a:pt x="417" y="6561"/>
                  </a:cubicBezTo>
                  <a:cubicBezTo>
                    <a:pt x="6073" y="6382"/>
                    <a:pt x="12288" y="4799"/>
                    <a:pt x="16931" y="1381"/>
                  </a:cubicBezTo>
                  <a:cubicBezTo>
                    <a:pt x="12490" y="7787"/>
                    <a:pt x="13443" y="16205"/>
                    <a:pt x="10157" y="23122"/>
                  </a:cubicBezTo>
                  <a:cubicBezTo>
                    <a:pt x="10026" y="23372"/>
                    <a:pt x="10407" y="23563"/>
                    <a:pt x="10561" y="23360"/>
                  </a:cubicBezTo>
                  <a:cubicBezTo>
                    <a:pt x="15407" y="17062"/>
                    <a:pt x="18479" y="9001"/>
                    <a:pt x="18217" y="98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946725" y="4058075"/>
              <a:ext cx="418550" cy="483400"/>
            </a:xfrm>
            <a:custGeom>
              <a:avLst/>
              <a:gdLst/>
              <a:ahLst/>
              <a:cxnLst/>
              <a:rect l="l" t="t" r="r" b="b"/>
              <a:pathLst>
                <a:path w="16742" h="19336" fill="none" extrusionOk="0">
                  <a:moveTo>
                    <a:pt x="16741" y="167"/>
                  </a:moveTo>
                  <a:cubicBezTo>
                    <a:pt x="16694" y="60"/>
                    <a:pt x="16574" y="0"/>
                    <a:pt x="16444" y="48"/>
                  </a:cubicBezTo>
                  <a:cubicBezTo>
                    <a:pt x="12729" y="1524"/>
                    <a:pt x="9490" y="4108"/>
                    <a:pt x="7228" y="7406"/>
                  </a:cubicBezTo>
                  <a:cubicBezTo>
                    <a:pt x="4680" y="11121"/>
                    <a:pt x="3263" y="15502"/>
                    <a:pt x="168" y="18848"/>
                  </a:cubicBezTo>
                  <a:cubicBezTo>
                    <a:pt x="1" y="19038"/>
                    <a:pt x="263" y="19336"/>
                    <a:pt x="477" y="19229"/>
                  </a:cubicBezTo>
                  <a:cubicBezTo>
                    <a:pt x="7871" y="15526"/>
                    <a:pt x="14277" y="8787"/>
                    <a:pt x="16705" y="76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308675" y="3436850"/>
              <a:ext cx="1739825" cy="694475"/>
            </a:xfrm>
            <a:custGeom>
              <a:avLst/>
              <a:gdLst/>
              <a:ahLst/>
              <a:cxnLst/>
              <a:rect l="l" t="t" r="r" b="b"/>
              <a:pathLst>
                <a:path w="69593" h="27779" fill="none" extrusionOk="0">
                  <a:moveTo>
                    <a:pt x="57187" y="2323"/>
                  </a:moveTo>
                  <a:cubicBezTo>
                    <a:pt x="58234" y="2216"/>
                    <a:pt x="59294" y="2108"/>
                    <a:pt x="60342" y="2025"/>
                  </a:cubicBezTo>
                  <a:cubicBezTo>
                    <a:pt x="63140" y="1799"/>
                    <a:pt x="66093" y="1954"/>
                    <a:pt x="68843" y="1406"/>
                  </a:cubicBezTo>
                  <a:cubicBezTo>
                    <a:pt x="69533" y="1275"/>
                    <a:pt x="69593" y="120"/>
                    <a:pt x="68819" y="108"/>
                  </a:cubicBezTo>
                  <a:cubicBezTo>
                    <a:pt x="63771" y="1"/>
                    <a:pt x="58556" y="608"/>
                    <a:pt x="53567" y="1251"/>
                  </a:cubicBezTo>
                  <a:cubicBezTo>
                    <a:pt x="48233" y="1942"/>
                    <a:pt x="42923" y="2978"/>
                    <a:pt x="37744" y="4430"/>
                  </a:cubicBezTo>
                  <a:cubicBezTo>
                    <a:pt x="28445" y="7038"/>
                    <a:pt x="19622" y="10990"/>
                    <a:pt x="11776" y="16646"/>
                  </a:cubicBezTo>
                  <a:cubicBezTo>
                    <a:pt x="7454" y="19765"/>
                    <a:pt x="3513" y="23516"/>
                    <a:pt x="72" y="27588"/>
                  </a:cubicBezTo>
                  <a:cubicBezTo>
                    <a:pt x="1" y="27671"/>
                    <a:pt x="144" y="27778"/>
                    <a:pt x="215" y="27695"/>
                  </a:cubicBezTo>
                  <a:cubicBezTo>
                    <a:pt x="13515" y="13336"/>
                    <a:pt x="32660" y="5728"/>
                    <a:pt x="51722" y="2989"/>
                  </a:cubicBezTo>
                  <a:cubicBezTo>
                    <a:pt x="53531" y="2727"/>
                    <a:pt x="55365" y="2501"/>
                    <a:pt x="57187" y="23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6"/>
          <p:cNvGrpSpPr/>
          <p:nvPr/>
        </p:nvGrpSpPr>
        <p:grpSpPr>
          <a:xfrm flipH="1">
            <a:off x="9853367" y="4930733"/>
            <a:ext cx="2328900" cy="1927267"/>
            <a:chOff x="763475" y="1235400"/>
            <a:chExt cx="1746675" cy="1445450"/>
          </a:xfrm>
        </p:grpSpPr>
        <p:sp>
          <p:nvSpPr>
            <p:cNvPr id="486" name="Google Shape;486;p16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1434333" y="3714467"/>
            <a:ext cx="612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title" idx="2" hasCustomPrompt="1"/>
          </p:nvPr>
        </p:nvSpPr>
        <p:spPr>
          <a:xfrm>
            <a:off x="1434333" y="2178617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1434333" y="4411136"/>
            <a:ext cx="61292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08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 flipH="1">
            <a:off x="3805267" y="3714465"/>
            <a:ext cx="614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117267" y="2195467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8" name="Google Shape;498;p17"/>
          <p:cNvSpPr txBox="1">
            <a:spLocks noGrp="1"/>
          </p:cNvSpPr>
          <p:nvPr>
            <p:ph type="subTitle" idx="1"/>
          </p:nvPr>
        </p:nvSpPr>
        <p:spPr>
          <a:xfrm flipH="1">
            <a:off x="3805267" y="4411133"/>
            <a:ext cx="6144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99" name="Google Shape;499;p17"/>
          <p:cNvSpPr/>
          <p:nvPr/>
        </p:nvSpPr>
        <p:spPr>
          <a:xfrm flipH="1">
            <a:off x="2225" y="4152800"/>
            <a:ext cx="1716000" cy="27052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17"/>
          <p:cNvSpPr/>
          <p:nvPr/>
        </p:nvSpPr>
        <p:spPr>
          <a:xfrm rot="5400000" flipH="1">
            <a:off x="-1262869" y="2776080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17"/>
          <p:cNvGrpSpPr/>
          <p:nvPr/>
        </p:nvGrpSpPr>
        <p:grpSpPr>
          <a:xfrm rot="-8838117" flipH="1">
            <a:off x="359782" y="2247375"/>
            <a:ext cx="1339127" cy="1322316"/>
            <a:chOff x="623875" y="3501825"/>
            <a:chExt cx="1129625" cy="1115550"/>
          </a:xfrm>
        </p:grpSpPr>
        <p:sp>
          <p:nvSpPr>
            <p:cNvPr id="502" name="Google Shape;502;p17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17"/>
          <p:cNvSpPr/>
          <p:nvPr/>
        </p:nvSpPr>
        <p:spPr>
          <a:xfrm rot="10800000">
            <a:off x="7182600" y="-19445"/>
            <a:ext cx="5009400" cy="667767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17"/>
          <p:cNvGrpSpPr/>
          <p:nvPr/>
        </p:nvGrpSpPr>
        <p:grpSpPr>
          <a:xfrm>
            <a:off x="10360368" y="4737872"/>
            <a:ext cx="1831633" cy="2100667"/>
            <a:chOff x="3306050" y="1157725"/>
            <a:chExt cx="1373725" cy="1575500"/>
          </a:xfrm>
        </p:grpSpPr>
        <p:sp>
          <p:nvSpPr>
            <p:cNvPr id="515" name="Google Shape;515;p17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" name="Google Shape;523;p17"/>
          <p:cNvGrpSpPr/>
          <p:nvPr/>
        </p:nvGrpSpPr>
        <p:grpSpPr>
          <a:xfrm rot="10800000" flipH="1">
            <a:off x="1615101" y="0"/>
            <a:ext cx="2328900" cy="1927267"/>
            <a:chOff x="763475" y="1235400"/>
            <a:chExt cx="1746675" cy="1445450"/>
          </a:xfrm>
        </p:grpSpPr>
        <p:sp>
          <p:nvSpPr>
            <p:cNvPr id="524" name="Google Shape;524;p17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30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/>
          <p:nvPr/>
        </p:nvSpPr>
        <p:spPr>
          <a:xfrm rot="10800000" flipH="1">
            <a:off x="10379834" y="223668"/>
            <a:ext cx="1699548" cy="99096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10131000" y="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8"/>
          <p:cNvSpPr/>
          <p:nvPr/>
        </p:nvSpPr>
        <p:spPr>
          <a:xfrm rot="10800000">
            <a:off x="-15982" y="-9723"/>
            <a:ext cx="903300" cy="3452067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5" name="Google Shape;535;p18"/>
          <p:cNvGrpSpPr/>
          <p:nvPr/>
        </p:nvGrpSpPr>
        <p:grpSpPr>
          <a:xfrm>
            <a:off x="96811" y="5773223"/>
            <a:ext cx="1002485" cy="996700"/>
            <a:chOff x="72608" y="4329917"/>
            <a:chExt cx="751864" cy="747525"/>
          </a:xfrm>
        </p:grpSpPr>
        <p:sp>
          <p:nvSpPr>
            <p:cNvPr id="536" name="Google Shape;536;p18"/>
            <p:cNvSpPr/>
            <p:nvPr/>
          </p:nvSpPr>
          <p:spPr>
            <a:xfrm rot="-5937786" flipH="1">
              <a:off x="465448" y="4877564"/>
              <a:ext cx="187527" cy="185602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8"/>
            <p:cNvSpPr/>
            <p:nvPr/>
          </p:nvSpPr>
          <p:spPr>
            <a:xfrm rot="-5937786" flipH="1">
              <a:off x="576837" y="4593255"/>
              <a:ext cx="230403" cy="231803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8"/>
            <p:cNvSpPr/>
            <p:nvPr/>
          </p:nvSpPr>
          <p:spPr>
            <a:xfrm rot="-5937786" flipH="1">
              <a:off x="102447" y="4873239"/>
              <a:ext cx="156602" cy="194252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8"/>
            <p:cNvSpPr/>
            <p:nvPr/>
          </p:nvSpPr>
          <p:spPr>
            <a:xfrm rot="-5937786" flipH="1">
              <a:off x="139490" y="4344966"/>
              <a:ext cx="184627" cy="180377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 rot="-5937786" flipH="1">
              <a:off x="247650" y="4628888"/>
              <a:ext cx="158227" cy="160527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18"/>
          <p:cNvSpPr/>
          <p:nvPr/>
        </p:nvSpPr>
        <p:spPr>
          <a:xfrm rot="10800000" flipH="1">
            <a:off x="5246234" y="6361188"/>
            <a:ext cx="1699548" cy="152067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72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9"/>
          <p:cNvSpPr/>
          <p:nvPr/>
        </p:nvSpPr>
        <p:spPr>
          <a:xfrm>
            <a:off x="0" y="6426562"/>
            <a:ext cx="5009400" cy="44012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rot="-5400000" flipH="1">
            <a:off x="10341600" y="-333600"/>
            <a:ext cx="1516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9"/>
          <p:cNvSpPr/>
          <p:nvPr/>
        </p:nvSpPr>
        <p:spPr>
          <a:xfrm>
            <a:off x="8333991" y="-9723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6" name="Google Shape;546;p19"/>
          <p:cNvGrpSpPr/>
          <p:nvPr/>
        </p:nvGrpSpPr>
        <p:grpSpPr>
          <a:xfrm>
            <a:off x="292951" y="177800"/>
            <a:ext cx="1339133" cy="1063867"/>
            <a:chOff x="219713" y="133350"/>
            <a:chExt cx="1004350" cy="797900"/>
          </a:xfrm>
        </p:grpSpPr>
        <p:sp>
          <p:nvSpPr>
            <p:cNvPr id="547" name="Google Shape;547;p19"/>
            <p:cNvSpPr/>
            <p:nvPr/>
          </p:nvSpPr>
          <p:spPr>
            <a:xfrm>
              <a:off x="1026988" y="4319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842413" y="133350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712588" y="576475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478550" y="347300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307613" y="133350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19713" y="46430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487113" y="77072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4" name="Google Shape;554;p19"/>
          <p:cNvGrpSpPr/>
          <p:nvPr/>
        </p:nvGrpSpPr>
        <p:grpSpPr>
          <a:xfrm>
            <a:off x="10709451" y="5525271"/>
            <a:ext cx="1480767" cy="1300600"/>
            <a:chOff x="3575725" y="3248450"/>
            <a:chExt cx="1110575" cy="975450"/>
          </a:xfrm>
        </p:grpSpPr>
        <p:sp>
          <p:nvSpPr>
            <p:cNvPr id="555" name="Google Shape;555;p19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2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/>
          <p:nvPr/>
        </p:nvSpPr>
        <p:spPr>
          <a:xfrm rot="10800000">
            <a:off x="-36400" y="-19611"/>
            <a:ext cx="962400" cy="1838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0"/>
          <p:cNvSpPr/>
          <p:nvPr/>
        </p:nvSpPr>
        <p:spPr>
          <a:xfrm rot="5400000">
            <a:off x="-1060921" y="1203441"/>
            <a:ext cx="2786228" cy="73721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0"/>
          <p:cNvSpPr/>
          <p:nvPr/>
        </p:nvSpPr>
        <p:spPr>
          <a:xfrm rot="-5400000" flipH="1">
            <a:off x="10248251" y="4899119"/>
            <a:ext cx="1004199" cy="2918032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0"/>
          <p:cNvSpPr/>
          <p:nvPr/>
        </p:nvSpPr>
        <p:spPr>
          <a:xfrm rot="10800000" flipH="1">
            <a:off x="10772875" y="5504498"/>
            <a:ext cx="737604" cy="65997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0"/>
          <p:cNvSpPr/>
          <p:nvPr/>
        </p:nvSpPr>
        <p:spPr>
          <a:xfrm rot="9039692" flipH="1">
            <a:off x="11023281" y="5079737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0"/>
          <p:cNvSpPr/>
          <p:nvPr/>
        </p:nvSpPr>
        <p:spPr>
          <a:xfrm rot="-9620968" flipH="1">
            <a:off x="11540429" y="5409875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5" name="Google Shape;565;p20"/>
          <p:cNvGrpSpPr/>
          <p:nvPr/>
        </p:nvGrpSpPr>
        <p:grpSpPr>
          <a:xfrm rot="-5400000">
            <a:off x="10225834" y="-114049"/>
            <a:ext cx="1831633" cy="2100667"/>
            <a:chOff x="3306050" y="1157725"/>
            <a:chExt cx="1373725" cy="1575500"/>
          </a:xfrm>
        </p:grpSpPr>
        <p:sp>
          <p:nvSpPr>
            <p:cNvPr id="566" name="Google Shape;566;p20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0"/>
          <p:cNvSpPr/>
          <p:nvPr/>
        </p:nvSpPr>
        <p:spPr>
          <a:xfrm rot="10800000" flipH="1">
            <a:off x="332269" y="5581676"/>
            <a:ext cx="565099" cy="50562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0"/>
          <p:cNvSpPr/>
          <p:nvPr/>
        </p:nvSpPr>
        <p:spPr>
          <a:xfrm rot="9039692" flipH="1">
            <a:off x="125881" y="6206321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0"/>
          <p:cNvSpPr/>
          <p:nvPr/>
        </p:nvSpPr>
        <p:spPr>
          <a:xfrm rot="-9620968" flipH="1">
            <a:off x="550796" y="6453691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24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 hasCustomPrompt="1"/>
          </p:nvPr>
        </p:nvSpPr>
        <p:spPr>
          <a:xfrm>
            <a:off x="1987600" y="2210600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1987600" y="4232732"/>
            <a:ext cx="6060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/>
          </p:nvPr>
        </p:nvSpPr>
        <p:spPr>
          <a:xfrm>
            <a:off x="1987600" y="3621800"/>
            <a:ext cx="6060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267"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odoni"/>
              <a:buNone/>
              <a:defRPr sz="4000">
                <a:solidFill>
                  <a:schemeClr val="dk1"/>
                </a:solidFill>
                <a:latin typeface="Libre Bodoni"/>
                <a:ea typeface="Libre Bodoni"/>
                <a:cs typeface="Libre Bodoni"/>
                <a:sym typeface="Libre Bodoni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10800000">
            <a:off x="8384923" y="3621799"/>
            <a:ext cx="3816800" cy="3283268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9137462" y="4879281"/>
            <a:ext cx="2035348" cy="182113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 rot="-5400000" flipH="1">
            <a:off x="9094323" y="-471923"/>
            <a:ext cx="2645200" cy="35696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 rot="-5400000" flipH="1">
            <a:off x="-1182205" y="4164500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3"/>
          <p:cNvGrpSpPr/>
          <p:nvPr/>
        </p:nvGrpSpPr>
        <p:grpSpPr>
          <a:xfrm>
            <a:off x="463767" y="5119034"/>
            <a:ext cx="1501800" cy="1440333"/>
            <a:chOff x="7297550" y="3091850"/>
            <a:chExt cx="1126350" cy="1080250"/>
          </a:xfrm>
        </p:grpSpPr>
        <p:sp>
          <p:nvSpPr>
            <p:cNvPr id="73" name="Google Shape;73;p3"/>
            <p:cNvSpPr/>
            <p:nvPr/>
          </p:nvSpPr>
          <p:spPr>
            <a:xfrm>
              <a:off x="7886600" y="3485575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175050" y="3307975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879125" y="3091850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233425" y="3646100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095875" y="3859775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767250" y="3940300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621100" y="3659925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558800" y="32007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297550" y="3464075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99050" y="3853900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10800000">
            <a:off x="10085733" y="496668"/>
            <a:ext cx="2207867" cy="1167233"/>
            <a:chOff x="1680550" y="2806125"/>
            <a:chExt cx="1655900" cy="875425"/>
          </a:xfrm>
        </p:grpSpPr>
        <p:sp>
          <p:nvSpPr>
            <p:cNvPr id="84" name="Google Shape;84;p3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5400000">
            <a:off x="8903684" y="5000134"/>
            <a:ext cx="2315000" cy="1085500"/>
            <a:chOff x="503325" y="3713675"/>
            <a:chExt cx="1736250" cy="814125"/>
          </a:xfrm>
        </p:grpSpPr>
        <p:sp>
          <p:nvSpPr>
            <p:cNvPr id="87" name="Google Shape;87;p3"/>
            <p:cNvSpPr/>
            <p:nvPr/>
          </p:nvSpPr>
          <p:spPr>
            <a:xfrm>
              <a:off x="503325" y="3713675"/>
              <a:ext cx="1711850" cy="814125"/>
            </a:xfrm>
            <a:custGeom>
              <a:avLst/>
              <a:gdLst/>
              <a:ahLst/>
              <a:cxnLst/>
              <a:rect l="l" t="t" r="r" b="b"/>
              <a:pathLst>
                <a:path w="68474" h="32565" fill="none" extrusionOk="0">
                  <a:moveTo>
                    <a:pt x="67949" y="14800"/>
                  </a:moveTo>
                  <a:cubicBezTo>
                    <a:pt x="67759" y="14622"/>
                    <a:pt x="67533" y="14443"/>
                    <a:pt x="67247" y="14253"/>
                  </a:cubicBezTo>
                  <a:cubicBezTo>
                    <a:pt x="62830" y="11324"/>
                    <a:pt x="57960" y="9038"/>
                    <a:pt x="52971" y="7287"/>
                  </a:cubicBezTo>
                  <a:cubicBezTo>
                    <a:pt x="52793" y="7228"/>
                    <a:pt x="52602" y="7371"/>
                    <a:pt x="52626" y="7561"/>
                  </a:cubicBezTo>
                  <a:cubicBezTo>
                    <a:pt x="52912" y="9442"/>
                    <a:pt x="53043" y="11324"/>
                    <a:pt x="52995" y="13217"/>
                  </a:cubicBezTo>
                  <a:cubicBezTo>
                    <a:pt x="52745" y="11943"/>
                    <a:pt x="52495" y="10681"/>
                    <a:pt x="52233" y="9419"/>
                  </a:cubicBezTo>
                  <a:cubicBezTo>
                    <a:pt x="51995" y="8276"/>
                    <a:pt x="51757" y="7264"/>
                    <a:pt x="50769" y="6549"/>
                  </a:cubicBezTo>
                  <a:cubicBezTo>
                    <a:pt x="49578" y="5692"/>
                    <a:pt x="47911" y="5263"/>
                    <a:pt x="46554" y="4775"/>
                  </a:cubicBezTo>
                  <a:cubicBezTo>
                    <a:pt x="44613" y="4073"/>
                    <a:pt x="42661" y="3465"/>
                    <a:pt x="40684" y="2906"/>
                  </a:cubicBezTo>
                  <a:cubicBezTo>
                    <a:pt x="40565" y="2882"/>
                    <a:pt x="40434" y="2918"/>
                    <a:pt x="40386" y="3037"/>
                  </a:cubicBezTo>
                  <a:cubicBezTo>
                    <a:pt x="39946" y="4382"/>
                    <a:pt x="39565" y="5751"/>
                    <a:pt x="39232" y="7121"/>
                  </a:cubicBezTo>
                  <a:cubicBezTo>
                    <a:pt x="38958" y="5740"/>
                    <a:pt x="38755" y="4347"/>
                    <a:pt x="38624" y="2942"/>
                  </a:cubicBezTo>
                  <a:cubicBezTo>
                    <a:pt x="38612" y="2858"/>
                    <a:pt x="38553" y="2787"/>
                    <a:pt x="38481" y="2763"/>
                  </a:cubicBezTo>
                  <a:cubicBezTo>
                    <a:pt x="34029" y="1215"/>
                    <a:pt x="29016" y="1"/>
                    <a:pt x="24277" y="179"/>
                  </a:cubicBezTo>
                  <a:cubicBezTo>
                    <a:pt x="22551" y="251"/>
                    <a:pt x="21694" y="882"/>
                    <a:pt x="21229" y="2513"/>
                  </a:cubicBezTo>
                  <a:cubicBezTo>
                    <a:pt x="20574" y="4751"/>
                    <a:pt x="20039" y="7049"/>
                    <a:pt x="19491" y="9323"/>
                  </a:cubicBezTo>
                  <a:cubicBezTo>
                    <a:pt x="19431" y="7002"/>
                    <a:pt x="19181" y="4680"/>
                    <a:pt x="18622" y="2418"/>
                  </a:cubicBezTo>
                  <a:cubicBezTo>
                    <a:pt x="18491" y="1906"/>
                    <a:pt x="18408" y="1215"/>
                    <a:pt x="17931" y="894"/>
                  </a:cubicBezTo>
                  <a:cubicBezTo>
                    <a:pt x="17157" y="382"/>
                    <a:pt x="15764" y="656"/>
                    <a:pt x="14883" y="691"/>
                  </a:cubicBezTo>
                  <a:cubicBezTo>
                    <a:pt x="12323" y="798"/>
                    <a:pt x="9787" y="1275"/>
                    <a:pt x="7359" y="2096"/>
                  </a:cubicBezTo>
                  <a:cubicBezTo>
                    <a:pt x="6739" y="2311"/>
                    <a:pt x="5799" y="2477"/>
                    <a:pt x="5501" y="3144"/>
                  </a:cubicBezTo>
                  <a:cubicBezTo>
                    <a:pt x="5239" y="3739"/>
                    <a:pt x="5382" y="4656"/>
                    <a:pt x="5561" y="5478"/>
                  </a:cubicBezTo>
                  <a:lnTo>
                    <a:pt x="4787" y="4287"/>
                  </a:lnTo>
                  <a:cubicBezTo>
                    <a:pt x="4727" y="4180"/>
                    <a:pt x="4561" y="4180"/>
                    <a:pt x="4477" y="4251"/>
                  </a:cubicBezTo>
                  <a:cubicBezTo>
                    <a:pt x="3025" y="5370"/>
                    <a:pt x="1572" y="6490"/>
                    <a:pt x="108" y="7597"/>
                  </a:cubicBezTo>
                  <a:cubicBezTo>
                    <a:pt x="24" y="7668"/>
                    <a:pt x="0" y="7728"/>
                    <a:pt x="60" y="7823"/>
                  </a:cubicBezTo>
                  <a:cubicBezTo>
                    <a:pt x="143" y="7918"/>
                    <a:pt x="215" y="8002"/>
                    <a:pt x="286" y="8109"/>
                  </a:cubicBezTo>
                  <a:cubicBezTo>
                    <a:pt x="572" y="8561"/>
                    <a:pt x="846" y="9014"/>
                    <a:pt x="1132" y="9466"/>
                  </a:cubicBezTo>
                  <a:cubicBezTo>
                    <a:pt x="1429" y="9919"/>
                    <a:pt x="1727" y="10359"/>
                    <a:pt x="2036" y="10800"/>
                  </a:cubicBezTo>
                  <a:cubicBezTo>
                    <a:pt x="2346" y="11240"/>
                    <a:pt x="2656" y="11681"/>
                    <a:pt x="2965" y="12109"/>
                  </a:cubicBezTo>
                  <a:cubicBezTo>
                    <a:pt x="3287" y="12538"/>
                    <a:pt x="3608" y="12967"/>
                    <a:pt x="3941" y="13383"/>
                  </a:cubicBezTo>
                  <a:cubicBezTo>
                    <a:pt x="4275" y="13812"/>
                    <a:pt x="4608" y="14229"/>
                    <a:pt x="4942" y="14634"/>
                  </a:cubicBezTo>
                  <a:cubicBezTo>
                    <a:pt x="5287" y="15050"/>
                    <a:pt x="5632" y="15455"/>
                    <a:pt x="5989" y="15860"/>
                  </a:cubicBezTo>
                  <a:cubicBezTo>
                    <a:pt x="6335" y="16265"/>
                    <a:pt x="6692" y="16669"/>
                    <a:pt x="7049" y="17074"/>
                  </a:cubicBezTo>
                  <a:cubicBezTo>
                    <a:pt x="7347" y="17396"/>
                    <a:pt x="7644" y="17717"/>
                    <a:pt x="7942" y="18039"/>
                  </a:cubicBezTo>
                  <a:cubicBezTo>
                    <a:pt x="8061" y="18170"/>
                    <a:pt x="8299" y="18134"/>
                    <a:pt x="8323" y="17932"/>
                  </a:cubicBezTo>
                  <a:cubicBezTo>
                    <a:pt x="8394" y="17003"/>
                    <a:pt x="8561" y="16122"/>
                    <a:pt x="8799" y="15241"/>
                  </a:cubicBezTo>
                  <a:cubicBezTo>
                    <a:pt x="8847" y="16669"/>
                    <a:pt x="9049" y="18122"/>
                    <a:pt x="9895" y="19301"/>
                  </a:cubicBezTo>
                  <a:cubicBezTo>
                    <a:pt x="11026" y="20896"/>
                    <a:pt x="13335" y="21765"/>
                    <a:pt x="15038" y="22599"/>
                  </a:cubicBezTo>
                  <a:cubicBezTo>
                    <a:pt x="19360" y="24706"/>
                    <a:pt x="23896" y="26278"/>
                    <a:pt x="28575" y="27361"/>
                  </a:cubicBezTo>
                  <a:cubicBezTo>
                    <a:pt x="28683" y="27385"/>
                    <a:pt x="28790" y="27278"/>
                    <a:pt x="28802" y="27183"/>
                  </a:cubicBezTo>
                  <a:cubicBezTo>
                    <a:pt x="29040" y="24861"/>
                    <a:pt x="29266" y="22539"/>
                    <a:pt x="29504" y="20218"/>
                  </a:cubicBezTo>
                  <a:cubicBezTo>
                    <a:pt x="29576" y="19587"/>
                    <a:pt x="29635" y="18955"/>
                    <a:pt x="29707" y="18324"/>
                  </a:cubicBezTo>
                  <a:cubicBezTo>
                    <a:pt x="29730" y="18027"/>
                    <a:pt x="29790" y="15717"/>
                    <a:pt x="30516" y="17777"/>
                  </a:cubicBezTo>
                  <a:cubicBezTo>
                    <a:pt x="30802" y="18563"/>
                    <a:pt x="30361" y="20039"/>
                    <a:pt x="30314" y="20884"/>
                  </a:cubicBezTo>
                  <a:cubicBezTo>
                    <a:pt x="30195" y="22801"/>
                    <a:pt x="30135" y="24813"/>
                    <a:pt x="30373" y="26730"/>
                  </a:cubicBezTo>
                  <a:cubicBezTo>
                    <a:pt x="30588" y="28516"/>
                    <a:pt x="31504" y="28921"/>
                    <a:pt x="33112" y="29504"/>
                  </a:cubicBezTo>
                  <a:cubicBezTo>
                    <a:pt x="35136" y="30219"/>
                    <a:pt x="37184" y="30838"/>
                    <a:pt x="39255" y="31350"/>
                  </a:cubicBezTo>
                  <a:cubicBezTo>
                    <a:pt x="40125" y="31564"/>
                    <a:pt x="40994" y="31767"/>
                    <a:pt x="41875" y="31945"/>
                  </a:cubicBezTo>
                  <a:cubicBezTo>
                    <a:pt x="42637" y="32100"/>
                    <a:pt x="43792" y="32564"/>
                    <a:pt x="44577" y="32410"/>
                  </a:cubicBezTo>
                  <a:cubicBezTo>
                    <a:pt x="45566" y="32195"/>
                    <a:pt x="45280" y="31136"/>
                    <a:pt x="45220" y="30362"/>
                  </a:cubicBezTo>
                  <a:cubicBezTo>
                    <a:pt x="45078" y="28409"/>
                    <a:pt x="44887" y="26468"/>
                    <a:pt x="44661" y="24528"/>
                  </a:cubicBezTo>
                  <a:cubicBezTo>
                    <a:pt x="45054" y="25409"/>
                    <a:pt x="45435" y="26290"/>
                    <a:pt x="45816" y="27171"/>
                  </a:cubicBezTo>
                  <a:cubicBezTo>
                    <a:pt x="46352" y="28409"/>
                    <a:pt x="46768" y="29981"/>
                    <a:pt x="47530" y="31088"/>
                  </a:cubicBezTo>
                  <a:cubicBezTo>
                    <a:pt x="48495" y="32505"/>
                    <a:pt x="49864" y="31874"/>
                    <a:pt x="51281" y="31433"/>
                  </a:cubicBezTo>
                  <a:cubicBezTo>
                    <a:pt x="55936" y="30004"/>
                    <a:pt x="60175" y="27302"/>
                    <a:pt x="63520" y="23754"/>
                  </a:cubicBezTo>
                  <a:cubicBezTo>
                    <a:pt x="65175" y="21992"/>
                    <a:pt x="66616" y="20003"/>
                    <a:pt x="67759" y="17872"/>
                  </a:cubicBezTo>
                  <a:cubicBezTo>
                    <a:pt x="68140" y="17158"/>
                    <a:pt x="68414" y="16610"/>
                    <a:pt x="68473" y="1612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22975" y="3914900"/>
              <a:ext cx="1716600" cy="267625"/>
            </a:xfrm>
            <a:custGeom>
              <a:avLst/>
              <a:gdLst/>
              <a:ahLst/>
              <a:cxnLst/>
              <a:rect l="l" t="t" r="r" b="b"/>
              <a:pathLst>
                <a:path w="68664" h="10705" fill="none" extrusionOk="0">
                  <a:moveTo>
                    <a:pt x="24" y="60"/>
                  </a:moveTo>
                  <a:cubicBezTo>
                    <a:pt x="4584" y="3060"/>
                    <a:pt x="10418" y="4703"/>
                    <a:pt x="15645" y="6084"/>
                  </a:cubicBezTo>
                  <a:cubicBezTo>
                    <a:pt x="21229" y="7573"/>
                    <a:pt x="27004" y="8359"/>
                    <a:pt x="32778" y="8811"/>
                  </a:cubicBezTo>
                  <a:cubicBezTo>
                    <a:pt x="44244" y="9716"/>
                    <a:pt x="56495" y="10704"/>
                    <a:pt x="67794" y="8049"/>
                  </a:cubicBezTo>
                  <a:cubicBezTo>
                    <a:pt x="68664" y="7847"/>
                    <a:pt x="68485" y="6477"/>
                    <a:pt x="67592" y="6668"/>
                  </a:cubicBezTo>
                  <a:cubicBezTo>
                    <a:pt x="56293" y="9025"/>
                    <a:pt x="44649" y="8418"/>
                    <a:pt x="33195" y="7739"/>
                  </a:cubicBezTo>
                  <a:cubicBezTo>
                    <a:pt x="27528" y="7406"/>
                    <a:pt x="21896" y="6858"/>
                    <a:pt x="16348" y="5644"/>
                  </a:cubicBezTo>
                  <a:cubicBezTo>
                    <a:pt x="13538" y="5025"/>
                    <a:pt x="10787" y="4203"/>
                    <a:pt x="8085" y="3251"/>
                  </a:cubicBezTo>
                  <a:cubicBezTo>
                    <a:pt x="5358" y="2286"/>
                    <a:pt x="2774" y="965"/>
                    <a:pt x="60" y="12"/>
                  </a:cubicBezTo>
                  <a:cubicBezTo>
                    <a:pt x="24" y="0"/>
                    <a:pt x="0" y="48"/>
                    <a:pt x="24" y="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3"/>
          <p:cNvGrpSpPr/>
          <p:nvPr/>
        </p:nvGrpSpPr>
        <p:grpSpPr>
          <a:xfrm flipH="1">
            <a:off x="-27492" y="-3"/>
            <a:ext cx="2484299" cy="1585357"/>
            <a:chOff x="4946725" y="3223150"/>
            <a:chExt cx="2101775" cy="1341250"/>
          </a:xfrm>
        </p:grpSpPr>
        <p:sp>
          <p:nvSpPr>
            <p:cNvPr id="90" name="Google Shape;90;p3"/>
            <p:cNvSpPr/>
            <p:nvPr/>
          </p:nvSpPr>
          <p:spPr>
            <a:xfrm>
              <a:off x="6649025" y="3491925"/>
              <a:ext cx="141725" cy="336375"/>
            </a:xfrm>
            <a:custGeom>
              <a:avLst/>
              <a:gdLst/>
              <a:ahLst/>
              <a:cxnLst/>
              <a:rect l="l" t="t" r="r" b="b"/>
              <a:pathLst>
                <a:path w="5669" h="13455" fill="none" extrusionOk="0">
                  <a:moveTo>
                    <a:pt x="3608" y="155"/>
                  </a:moveTo>
                  <a:cubicBezTo>
                    <a:pt x="3216" y="775"/>
                    <a:pt x="2513" y="1572"/>
                    <a:pt x="2334" y="1906"/>
                  </a:cubicBezTo>
                  <a:cubicBezTo>
                    <a:pt x="1751" y="2965"/>
                    <a:pt x="1334" y="4049"/>
                    <a:pt x="1049" y="5227"/>
                  </a:cubicBezTo>
                  <a:cubicBezTo>
                    <a:pt x="453" y="7799"/>
                    <a:pt x="310" y="10502"/>
                    <a:pt x="25" y="13121"/>
                  </a:cubicBezTo>
                  <a:cubicBezTo>
                    <a:pt x="1" y="13300"/>
                    <a:pt x="239" y="13455"/>
                    <a:pt x="382" y="13312"/>
                  </a:cubicBezTo>
                  <a:cubicBezTo>
                    <a:pt x="3954" y="9871"/>
                    <a:pt x="5668" y="4870"/>
                    <a:pt x="477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558850" y="3261850"/>
              <a:ext cx="198250" cy="196175"/>
            </a:xfrm>
            <a:custGeom>
              <a:avLst/>
              <a:gdLst/>
              <a:ahLst/>
              <a:cxnLst/>
              <a:rect l="l" t="t" r="r" b="b"/>
              <a:pathLst>
                <a:path w="7930" h="7847" fill="none" extrusionOk="0">
                  <a:moveTo>
                    <a:pt x="7930" y="7727"/>
                  </a:moveTo>
                  <a:cubicBezTo>
                    <a:pt x="7132" y="3893"/>
                    <a:pt x="4108" y="905"/>
                    <a:pt x="286" y="36"/>
                  </a:cubicBezTo>
                  <a:cubicBezTo>
                    <a:pt x="119" y="0"/>
                    <a:pt x="0" y="203"/>
                    <a:pt x="60" y="345"/>
                  </a:cubicBezTo>
                  <a:cubicBezTo>
                    <a:pt x="846" y="2215"/>
                    <a:pt x="1929" y="3917"/>
                    <a:pt x="3346" y="5382"/>
                  </a:cubicBezTo>
                  <a:cubicBezTo>
                    <a:pt x="4001" y="6048"/>
                    <a:pt x="4715" y="6656"/>
                    <a:pt x="5477" y="7191"/>
                  </a:cubicBezTo>
                  <a:cubicBezTo>
                    <a:pt x="5703" y="7346"/>
                    <a:pt x="6203" y="7584"/>
                    <a:pt x="6644" y="784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483825" y="3511575"/>
              <a:ext cx="154525" cy="415550"/>
            </a:xfrm>
            <a:custGeom>
              <a:avLst/>
              <a:gdLst/>
              <a:ahLst/>
              <a:cxnLst/>
              <a:rect l="l" t="t" r="r" b="b"/>
              <a:pathLst>
                <a:path w="6181" h="16622" fill="none" extrusionOk="0">
                  <a:moveTo>
                    <a:pt x="3144" y="239"/>
                  </a:moveTo>
                  <a:cubicBezTo>
                    <a:pt x="2192" y="2310"/>
                    <a:pt x="1453" y="4168"/>
                    <a:pt x="1180" y="6466"/>
                  </a:cubicBezTo>
                  <a:cubicBezTo>
                    <a:pt x="799" y="9728"/>
                    <a:pt x="953" y="13002"/>
                    <a:pt x="72" y="16193"/>
                  </a:cubicBezTo>
                  <a:cubicBezTo>
                    <a:pt x="1" y="16443"/>
                    <a:pt x="287" y="16622"/>
                    <a:pt x="477" y="16419"/>
                  </a:cubicBezTo>
                  <a:cubicBezTo>
                    <a:pt x="4525" y="12014"/>
                    <a:pt x="6180" y="5787"/>
                    <a:pt x="4740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359425" y="3254400"/>
              <a:ext cx="239625" cy="227125"/>
            </a:xfrm>
            <a:custGeom>
              <a:avLst/>
              <a:gdLst/>
              <a:ahLst/>
              <a:cxnLst/>
              <a:rect l="l" t="t" r="r" b="b"/>
              <a:pathLst>
                <a:path w="9585" h="9085" fill="none" extrusionOk="0">
                  <a:moveTo>
                    <a:pt x="9585" y="8823"/>
                  </a:moveTo>
                  <a:cubicBezTo>
                    <a:pt x="8751" y="4191"/>
                    <a:pt x="4274" y="1905"/>
                    <a:pt x="369" y="96"/>
                  </a:cubicBezTo>
                  <a:cubicBezTo>
                    <a:pt x="191" y="0"/>
                    <a:pt x="0" y="215"/>
                    <a:pt x="71" y="393"/>
                  </a:cubicBezTo>
                  <a:cubicBezTo>
                    <a:pt x="1107" y="2632"/>
                    <a:pt x="2488" y="4668"/>
                    <a:pt x="4227" y="6418"/>
                  </a:cubicBezTo>
                  <a:cubicBezTo>
                    <a:pt x="4977" y="7168"/>
                    <a:pt x="5786" y="7870"/>
                    <a:pt x="6644" y="8490"/>
                  </a:cubicBezTo>
                  <a:cubicBezTo>
                    <a:pt x="6941" y="8704"/>
                    <a:pt x="7275" y="8883"/>
                    <a:pt x="7584" y="908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33525" y="3541350"/>
              <a:ext cx="131875" cy="490550"/>
            </a:xfrm>
            <a:custGeom>
              <a:avLst/>
              <a:gdLst/>
              <a:ahLst/>
              <a:cxnLst/>
              <a:rect l="l" t="t" r="r" b="b"/>
              <a:pathLst>
                <a:path w="5275" h="19622" fill="none" extrusionOk="0">
                  <a:moveTo>
                    <a:pt x="2882" y="298"/>
                  </a:moveTo>
                  <a:cubicBezTo>
                    <a:pt x="1608" y="2727"/>
                    <a:pt x="834" y="5370"/>
                    <a:pt x="691" y="8132"/>
                  </a:cubicBezTo>
                  <a:cubicBezTo>
                    <a:pt x="512" y="11859"/>
                    <a:pt x="1393" y="15621"/>
                    <a:pt x="72" y="19229"/>
                  </a:cubicBezTo>
                  <a:cubicBezTo>
                    <a:pt x="0" y="19407"/>
                    <a:pt x="238" y="19622"/>
                    <a:pt x="393" y="19467"/>
                  </a:cubicBezTo>
                  <a:cubicBezTo>
                    <a:pt x="2882" y="17097"/>
                    <a:pt x="4275" y="13966"/>
                    <a:pt x="4763" y="10597"/>
                  </a:cubicBezTo>
                  <a:cubicBezTo>
                    <a:pt x="5227" y="7370"/>
                    <a:pt x="5275" y="3119"/>
                    <a:pt x="39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143625" y="3223150"/>
              <a:ext cx="295000" cy="287850"/>
            </a:xfrm>
            <a:custGeom>
              <a:avLst/>
              <a:gdLst/>
              <a:ahLst/>
              <a:cxnLst/>
              <a:rect l="l" t="t" r="r" b="b"/>
              <a:pathLst>
                <a:path w="11800" h="11514" fill="none" extrusionOk="0">
                  <a:moveTo>
                    <a:pt x="11799" y="11168"/>
                  </a:moveTo>
                  <a:cubicBezTo>
                    <a:pt x="11597" y="8751"/>
                    <a:pt x="9549" y="6513"/>
                    <a:pt x="7941" y="4906"/>
                  </a:cubicBezTo>
                  <a:cubicBezTo>
                    <a:pt x="5786" y="2751"/>
                    <a:pt x="3191" y="1119"/>
                    <a:pt x="345" y="60"/>
                  </a:cubicBezTo>
                  <a:cubicBezTo>
                    <a:pt x="191" y="0"/>
                    <a:pt x="0" y="167"/>
                    <a:pt x="83" y="334"/>
                  </a:cubicBezTo>
                  <a:cubicBezTo>
                    <a:pt x="2465" y="4799"/>
                    <a:pt x="5810" y="8704"/>
                    <a:pt x="10013" y="115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198675" y="3577350"/>
              <a:ext cx="161050" cy="567350"/>
            </a:xfrm>
            <a:custGeom>
              <a:avLst/>
              <a:gdLst/>
              <a:ahLst/>
              <a:cxnLst/>
              <a:rect l="l" t="t" r="r" b="b"/>
              <a:pathLst>
                <a:path w="6442" h="22694" fill="none" extrusionOk="0">
                  <a:moveTo>
                    <a:pt x="1858" y="370"/>
                  </a:moveTo>
                  <a:cubicBezTo>
                    <a:pt x="1799" y="572"/>
                    <a:pt x="1715" y="810"/>
                    <a:pt x="1608" y="1108"/>
                  </a:cubicBezTo>
                  <a:cubicBezTo>
                    <a:pt x="1275" y="2060"/>
                    <a:pt x="965" y="3013"/>
                    <a:pt x="715" y="3989"/>
                  </a:cubicBezTo>
                  <a:cubicBezTo>
                    <a:pt x="251" y="5763"/>
                    <a:pt x="1" y="7561"/>
                    <a:pt x="13" y="9395"/>
                  </a:cubicBezTo>
                  <a:cubicBezTo>
                    <a:pt x="48" y="13729"/>
                    <a:pt x="1227" y="18003"/>
                    <a:pt x="239" y="22313"/>
                  </a:cubicBezTo>
                  <a:cubicBezTo>
                    <a:pt x="167" y="22575"/>
                    <a:pt x="560" y="22694"/>
                    <a:pt x="703" y="22503"/>
                  </a:cubicBezTo>
                  <a:cubicBezTo>
                    <a:pt x="5418" y="16026"/>
                    <a:pt x="6442" y="7323"/>
                    <a:pt x="3239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10825" y="3257075"/>
              <a:ext cx="452175" cy="298275"/>
            </a:xfrm>
            <a:custGeom>
              <a:avLst/>
              <a:gdLst/>
              <a:ahLst/>
              <a:cxnLst/>
              <a:rect l="l" t="t" r="r" b="b"/>
              <a:pathLst>
                <a:path w="18087" h="11931" fill="none" extrusionOk="0">
                  <a:moveTo>
                    <a:pt x="18086" y="11562"/>
                  </a:moveTo>
                  <a:cubicBezTo>
                    <a:pt x="13574" y="5966"/>
                    <a:pt x="7418" y="1953"/>
                    <a:pt x="465" y="72"/>
                  </a:cubicBezTo>
                  <a:cubicBezTo>
                    <a:pt x="203" y="1"/>
                    <a:pt x="1" y="251"/>
                    <a:pt x="156" y="489"/>
                  </a:cubicBezTo>
                  <a:cubicBezTo>
                    <a:pt x="4001" y="6239"/>
                    <a:pt x="10562" y="8930"/>
                    <a:pt x="16515" y="1193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48650" y="3619925"/>
              <a:ext cx="153325" cy="624200"/>
            </a:xfrm>
            <a:custGeom>
              <a:avLst/>
              <a:gdLst/>
              <a:ahLst/>
              <a:cxnLst/>
              <a:rect l="l" t="t" r="r" b="b"/>
              <a:pathLst>
                <a:path w="6133" h="24968" fill="none" extrusionOk="0">
                  <a:moveTo>
                    <a:pt x="1084" y="858"/>
                  </a:moveTo>
                  <a:cubicBezTo>
                    <a:pt x="1" y="3298"/>
                    <a:pt x="132" y="6168"/>
                    <a:pt x="561" y="8847"/>
                  </a:cubicBezTo>
                  <a:cubicBezTo>
                    <a:pt x="1001" y="11502"/>
                    <a:pt x="1537" y="14073"/>
                    <a:pt x="1453" y="16776"/>
                  </a:cubicBezTo>
                  <a:cubicBezTo>
                    <a:pt x="1370" y="19407"/>
                    <a:pt x="906" y="22003"/>
                    <a:pt x="453" y="24587"/>
                  </a:cubicBezTo>
                  <a:cubicBezTo>
                    <a:pt x="394" y="24920"/>
                    <a:pt x="846" y="24968"/>
                    <a:pt x="989" y="24718"/>
                  </a:cubicBezTo>
                  <a:cubicBezTo>
                    <a:pt x="5121" y="17193"/>
                    <a:pt x="6133" y="8180"/>
                    <a:pt x="356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629275" y="3308275"/>
              <a:ext cx="499475" cy="284875"/>
            </a:xfrm>
            <a:custGeom>
              <a:avLst/>
              <a:gdLst/>
              <a:ahLst/>
              <a:cxnLst/>
              <a:rect l="l" t="t" r="r" b="b"/>
              <a:pathLst>
                <a:path w="19979" h="11395" fill="none" extrusionOk="0">
                  <a:moveTo>
                    <a:pt x="19979" y="11109"/>
                  </a:moveTo>
                  <a:cubicBezTo>
                    <a:pt x="19931" y="11061"/>
                    <a:pt x="19895" y="11026"/>
                    <a:pt x="19848" y="10978"/>
                  </a:cubicBezTo>
                  <a:cubicBezTo>
                    <a:pt x="19848" y="10966"/>
                    <a:pt x="19836" y="10954"/>
                    <a:pt x="19824" y="10954"/>
                  </a:cubicBezTo>
                  <a:cubicBezTo>
                    <a:pt x="14621" y="5477"/>
                    <a:pt x="7441" y="2691"/>
                    <a:pt x="500" y="96"/>
                  </a:cubicBezTo>
                  <a:cubicBezTo>
                    <a:pt x="274" y="0"/>
                    <a:pt x="0" y="298"/>
                    <a:pt x="191" y="501"/>
                  </a:cubicBezTo>
                  <a:cubicBezTo>
                    <a:pt x="5405" y="5823"/>
                    <a:pt x="11918" y="9645"/>
                    <a:pt x="19157" y="1139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752500" y="3750300"/>
              <a:ext cx="142900" cy="613475"/>
            </a:xfrm>
            <a:custGeom>
              <a:avLst/>
              <a:gdLst/>
              <a:ahLst/>
              <a:cxnLst/>
              <a:rect l="l" t="t" r="r" b="b"/>
              <a:pathLst>
                <a:path w="5716" h="24539" fill="none" extrusionOk="0">
                  <a:moveTo>
                    <a:pt x="1274" y="810"/>
                  </a:moveTo>
                  <a:cubicBezTo>
                    <a:pt x="0" y="3679"/>
                    <a:pt x="500" y="7549"/>
                    <a:pt x="655" y="10513"/>
                  </a:cubicBezTo>
                  <a:cubicBezTo>
                    <a:pt x="917" y="15145"/>
                    <a:pt x="1691" y="19729"/>
                    <a:pt x="2917" y="24217"/>
                  </a:cubicBezTo>
                  <a:cubicBezTo>
                    <a:pt x="2977" y="24432"/>
                    <a:pt x="3322" y="24539"/>
                    <a:pt x="3417" y="24265"/>
                  </a:cubicBezTo>
                  <a:cubicBezTo>
                    <a:pt x="4989" y="19776"/>
                    <a:pt x="5715" y="15050"/>
                    <a:pt x="5465" y="10287"/>
                  </a:cubicBezTo>
                  <a:cubicBezTo>
                    <a:pt x="5334" y="7751"/>
                    <a:pt x="4953" y="5227"/>
                    <a:pt x="4263" y="2774"/>
                  </a:cubicBezTo>
                  <a:cubicBezTo>
                    <a:pt x="3977" y="1739"/>
                    <a:pt x="3655" y="715"/>
                    <a:pt x="291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326250" y="3602950"/>
              <a:ext cx="493525" cy="139925"/>
            </a:xfrm>
            <a:custGeom>
              <a:avLst/>
              <a:gdLst/>
              <a:ahLst/>
              <a:cxnLst/>
              <a:rect l="l" t="t" r="r" b="b"/>
              <a:pathLst>
                <a:path w="19741" h="5597" fill="none" extrusionOk="0">
                  <a:moveTo>
                    <a:pt x="19741" y="4561"/>
                  </a:moveTo>
                  <a:cubicBezTo>
                    <a:pt x="19289" y="3965"/>
                    <a:pt x="18538" y="3442"/>
                    <a:pt x="18098" y="3108"/>
                  </a:cubicBezTo>
                  <a:cubicBezTo>
                    <a:pt x="16800" y="2156"/>
                    <a:pt x="15288" y="1548"/>
                    <a:pt x="13740" y="1132"/>
                  </a:cubicBezTo>
                  <a:cubicBezTo>
                    <a:pt x="9454" y="1"/>
                    <a:pt x="4811" y="167"/>
                    <a:pt x="417" y="239"/>
                  </a:cubicBezTo>
                  <a:cubicBezTo>
                    <a:pt x="215" y="239"/>
                    <a:pt x="0" y="536"/>
                    <a:pt x="250" y="679"/>
                  </a:cubicBezTo>
                  <a:cubicBezTo>
                    <a:pt x="5751" y="3799"/>
                    <a:pt x="12085" y="5597"/>
                    <a:pt x="18431" y="533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915025" y="3674975"/>
              <a:ext cx="132775" cy="627500"/>
            </a:xfrm>
            <a:custGeom>
              <a:avLst/>
              <a:gdLst/>
              <a:ahLst/>
              <a:cxnLst/>
              <a:rect l="l" t="t" r="r" b="b"/>
              <a:pathLst>
                <a:path w="5311" h="25100" fill="none" extrusionOk="0">
                  <a:moveTo>
                    <a:pt x="1774" y="477"/>
                  </a:moveTo>
                  <a:cubicBezTo>
                    <a:pt x="441" y="3870"/>
                    <a:pt x="0" y="7478"/>
                    <a:pt x="488" y="11121"/>
                  </a:cubicBezTo>
                  <a:cubicBezTo>
                    <a:pt x="762" y="13193"/>
                    <a:pt x="1250" y="15253"/>
                    <a:pt x="1441" y="17348"/>
                  </a:cubicBezTo>
                  <a:cubicBezTo>
                    <a:pt x="1667" y="19825"/>
                    <a:pt x="1512" y="22301"/>
                    <a:pt x="1060" y="24742"/>
                  </a:cubicBezTo>
                  <a:cubicBezTo>
                    <a:pt x="1012" y="25016"/>
                    <a:pt x="1417" y="25099"/>
                    <a:pt x="1512" y="24849"/>
                  </a:cubicBezTo>
                  <a:cubicBezTo>
                    <a:pt x="4715" y="16979"/>
                    <a:pt x="5310" y="8169"/>
                    <a:pt x="2953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448575" y="3455625"/>
              <a:ext cx="537300" cy="202725"/>
            </a:xfrm>
            <a:custGeom>
              <a:avLst/>
              <a:gdLst/>
              <a:ahLst/>
              <a:cxnLst/>
              <a:rect l="l" t="t" r="r" b="b"/>
              <a:pathLst>
                <a:path w="21492" h="8109" fill="none" extrusionOk="0">
                  <a:moveTo>
                    <a:pt x="21492" y="7334"/>
                  </a:moveTo>
                  <a:cubicBezTo>
                    <a:pt x="21158" y="6251"/>
                    <a:pt x="20099" y="5477"/>
                    <a:pt x="19182" y="4810"/>
                  </a:cubicBezTo>
                  <a:cubicBezTo>
                    <a:pt x="17598" y="3631"/>
                    <a:pt x="15801" y="2750"/>
                    <a:pt x="13943" y="2084"/>
                  </a:cubicBezTo>
                  <a:cubicBezTo>
                    <a:pt x="9597" y="536"/>
                    <a:pt x="4954" y="274"/>
                    <a:pt x="394" y="12"/>
                  </a:cubicBezTo>
                  <a:cubicBezTo>
                    <a:pt x="168" y="0"/>
                    <a:pt x="1" y="310"/>
                    <a:pt x="215" y="453"/>
                  </a:cubicBezTo>
                  <a:cubicBezTo>
                    <a:pt x="6133" y="4191"/>
                    <a:pt x="12800" y="6989"/>
                    <a:pt x="19730" y="810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64675" y="3828575"/>
              <a:ext cx="167900" cy="669150"/>
            </a:xfrm>
            <a:custGeom>
              <a:avLst/>
              <a:gdLst/>
              <a:ahLst/>
              <a:cxnLst/>
              <a:rect l="l" t="t" r="r" b="b"/>
              <a:pathLst>
                <a:path w="6716" h="26766" fill="none" extrusionOk="0">
                  <a:moveTo>
                    <a:pt x="3191" y="989"/>
                  </a:moveTo>
                  <a:cubicBezTo>
                    <a:pt x="0" y="8978"/>
                    <a:pt x="2894" y="17991"/>
                    <a:pt x="1739" y="26349"/>
                  </a:cubicBezTo>
                  <a:cubicBezTo>
                    <a:pt x="1715" y="26587"/>
                    <a:pt x="2072" y="26766"/>
                    <a:pt x="2203" y="26540"/>
                  </a:cubicBezTo>
                  <a:cubicBezTo>
                    <a:pt x="6715" y="18586"/>
                    <a:pt x="6489" y="8740"/>
                    <a:pt x="4763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178325" y="3729450"/>
              <a:ext cx="501850" cy="142600"/>
            </a:xfrm>
            <a:custGeom>
              <a:avLst/>
              <a:gdLst/>
              <a:ahLst/>
              <a:cxnLst/>
              <a:rect l="l" t="t" r="r" b="b"/>
              <a:pathLst>
                <a:path w="20074" h="5704" fill="none" extrusionOk="0">
                  <a:moveTo>
                    <a:pt x="20074" y="2846"/>
                  </a:moveTo>
                  <a:cubicBezTo>
                    <a:pt x="18050" y="644"/>
                    <a:pt x="15181" y="1"/>
                    <a:pt x="12275" y="37"/>
                  </a:cubicBezTo>
                  <a:cubicBezTo>
                    <a:pt x="8275" y="96"/>
                    <a:pt x="4239" y="763"/>
                    <a:pt x="262" y="1180"/>
                  </a:cubicBezTo>
                  <a:cubicBezTo>
                    <a:pt x="48" y="1203"/>
                    <a:pt x="0" y="1561"/>
                    <a:pt x="214" y="1632"/>
                  </a:cubicBezTo>
                  <a:cubicBezTo>
                    <a:pt x="6322" y="3549"/>
                    <a:pt x="13204" y="5704"/>
                    <a:pt x="19467" y="323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441450" y="3925025"/>
              <a:ext cx="166700" cy="621225"/>
            </a:xfrm>
            <a:custGeom>
              <a:avLst/>
              <a:gdLst/>
              <a:ahLst/>
              <a:cxnLst/>
              <a:rect l="l" t="t" r="r" b="b"/>
              <a:pathLst>
                <a:path w="6668" h="24849" fill="none" extrusionOk="0">
                  <a:moveTo>
                    <a:pt x="2834" y="929"/>
                  </a:moveTo>
                  <a:cubicBezTo>
                    <a:pt x="1608" y="4132"/>
                    <a:pt x="2381" y="7965"/>
                    <a:pt x="2239" y="11287"/>
                  </a:cubicBezTo>
                  <a:cubicBezTo>
                    <a:pt x="2060" y="15716"/>
                    <a:pt x="1322" y="20098"/>
                    <a:pt x="84" y="24348"/>
                  </a:cubicBezTo>
                  <a:cubicBezTo>
                    <a:pt x="0" y="24670"/>
                    <a:pt x="429" y="24848"/>
                    <a:pt x="572" y="24539"/>
                  </a:cubicBezTo>
                  <a:cubicBezTo>
                    <a:pt x="4191" y="17181"/>
                    <a:pt x="6668" y="8073"/>
                    <a:pt x="400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077700" y="3817275"/>
              <a:ext cx="449800" cy="165800"/>
            </a:xfrm>
            <a:custGeom>
              <a:avLst/>
              <a:gdLst/>
              <a:ahLst/>
              <a:cxnLst/>
              <a:rect l="l" t="t" r="r" b="b"/>
              <a:pathLst>
                <a:path w="17992" h="6632" fill="none" extrusionOk="0">
                  <a:moveTo>
                    <a:pt x="17991" y="3762"/>
                  </a:moveTo>
                  <a:cubicBezTo>
                    <a:pt x="12967" y="0"/>
                    <a:pt x="5597" y="3322"/>
                    <a:pt x="286" y="4786"/>
                  </a:cubicBezTo>
                  <a:cubicBezTo>
                    <a:pt x="84" y="4834"/>
                    <a:pt x="1" y="5156"/>
                    <a:pt x="239" y="5239"/>
                  </a:cubicBezTo>
                  <a:cubicBezTo>
                    <a:pt x="2989" y="6168"/>
                    <a:pt x="5835" y="6632"/>
                    <a:pt x="8740" y="6549"/>
                  </a:cubicBezTo>
                  <a:cubicBezTo>
                    <a:pt x="10252" y="6513"/>
                    <a:pt x="11764" y="6322"/>
                    <a:pt x="13240" y="5977"/>
                  </a:cubicBezTo>
                  <a:cubicBezTo>
                    <a:pt x="14455" y="5703"/>
                    <a:pt x="15610" y="5215"/>
                    <a:pt x="16777" y="481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992575" y="3975325"/>
              <a:ext cx="462000" cy="589075"/>
            </a:xfrm>
            <a:custGeom>
              <a:avLst/>
              <a:gdLst/>
              <a:ahLst/>
              <a:cxnLst/>
              <a:rect l="l" t="t" r="r" b="b"/>
              <a:pathLst>
                <a:path w="18480" h="23563" fill="none" extrusionOk="0">
                  <a:moveTo>
                    <a:pt x="17908" y="393"/>
                  </a:moveTo>
                  <a:cubicBezTo>
                    <a:pt x="14836" y="0"/>
                    <a:pt x="11716" y="346"/>
                    <a:pt x="8799" y="1393"/>
                  </a:cubicBezTo>
                  <a:cubicBezTo>
                    <a:pt x="7442" y="1870"/>
                    <a:pt x="6120" y="2513"/>
                    <a:pt x="4906" y="3286"/>
                  </a:cubicBezTo>
                  <a:cubicBezTo>
                    <a:pt x="3370" y="4263"/>
                    <a:pt x="2048" y="5561"/>
                    <a:pt x="286" y="6096"/>
                  </a:cubicBezTo>
                  <a:cubicBezTo>
                    <a:pt x="1" y="6192"/>
                    <a:pt x="179" y="6573"/>
                    <a:pt x="417" y="6561"/>
                  </a:cubicBezTo>
                  <a:cubicBezTo>
                    <a:pt x="6073" y="6382"/>
                    <a:pt x="12288" y="4799"/>
                    <a:pt x="16931" y="1381"/>
                  </a:cubicBezTo>
                  <a:cubicBezTo>
                    <a:pt x="12490" y="7787"/>
                    <a:pt x="13443" y="16205"/>
                    <a:pt x="10157" y="23122"/>
                  </a:cubicBezTo>
                  <a:cubicBezTo>
                    <a:pt x="10026" y="23372"/>
                    <a:pt x="10407" y="23563"/>
                    <a:pt x="10561" y="23360"/>
                  </a:cubicBezTo>
                  <a:cubicBezTo>
                    <a:pt x="15407" y="17062"/>
                    <a:pt x="18479" y="9001"/>
                    <a:pt x="18217" y="98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946725" y="4058075"/>
              <a:ext cx="418550" cy="483400"/>
            </a:xfrm>
            <a:custGeom>
              <a:avLst/>
              <a:gdLst/>
              <a:ahLst/>
              <a:cxnLst/>
              <a:rect l="l" t="t" r="r" b="b"/>
              <a:pathLst>
                <a:path w="16742" h="19336" fill="none" extrusionOk="0">
                  <a:moveTo>
                    <a:pt x="16741" y="167"/>
                  </a:moveTo>
                  <a:cubicBezTo>
                    <a:pt x="16694" y="60"/>
                    <a:pt x="16574" y="0"/>
                    <a:pt x="16444" y="48"/>
                  </a:cubicBezTo>
                  <a:cubicBezTo>
                    <a:pt x="12729" y="1524"/>
                    <a:pt x="9490" y="4108"/>
                    <a:pt x="7228" y="7406"/>
                  </a:cubicBezTo>
                  <a:cubicBezTo>
                    <a:pt x="4680" y="11121"/>
                    <a:pt x="3263" y="15502"/>
                    <a:pt x="168" y="18848"/>
                  </a:cubicBezTo>
                  <a:cubicBezTo>
                    <a:pt x="1" y="19038"/>
                    <a:pt x="263" y="19336"/>
                    <a:pt x="477" y="19229"/>
                  </a:cubicBezTo>
                  <a:cubicBezTo>
                    <a:pt x="7871" y="15526"/>
                    <a:pt x="14277" y="8787"/>
                    <a:pt x="16705" y="76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308675" y="3436850"/>
              <a:ext cx="1739825" cy="694475"/>
            </a:xfrm>
            <a:custGeom>
              <a:avLst/>
              <a:gdLst/>
              <a:ahLst/>
              <a:cxnLst/>
              <a:rect l="l" t="t" r="r" b="b"/>
              <a:pathLst>
                <a:path w="69593" h="27779" fill="none" extrusionOk="0">
                  <a:moveTo>
                    <a:pt x="57187" y="2323"/>
                  </a:moveTo>
                  <a:cubicBezTo>
                    <a:pt x="58234" y="2216"/>
                    <a:pt x="59294" y="2108"/>
                    <a:pt x="60342" y="2025"/>
                  </a:cubicBezTo>
                  <a:cubicBezTo>
                    <a:pt x="63140" y="1799"/>
                    <a:pt x="66093" y="1954"/>
                    <a:pt x="68843" y="1406"/>
                  </a:cubicBezTo>
                  <a:cubicBezTo>
                    <a:pt x="69533" y="1275"/>
                    <a:pt x="69593" y="120"/>
                    <a:pt x="68819" y="108"/>
                  </a:cubicBezTo>
                  <a:cubicBezTo>
                    <a:pt x="63771" y="1"/>
                    <a:pt x="58556" y="608"/>
                    <a:pt x="53567" y="1251"/>
                  </a:cubicBezTo>
                  <a:cubicBezTo>
                    <a:pt x="48233" y="1942"/>
                    <a:pt x="42923" y="2978"/>
                    <a:pt x="37744" y="4430"/>
                  </a:cubicBezTo>
                  <a:cubicBezTo>
                    <a:pt x="28445" y="7038"/>
                    <a:pt x="19622" y="10990"/>
                    <a:pt x="11776" y="16646"/>
                  </a:cubicBezTo>
                  <a:cubicBezTo>
                    <a:pt x="7454" y="19765"/>
                    <a:pt x="3513" y="23516"/>
                    <a:pt x="72" y="27588"/>
                  </a:cubicBezTo>
                  <a:cubicBezTo>
                    <a:pt x="1" y="27671"/>
                    <a:pt x="144" y="27778"/>
                    <a:pt x="215" y="27695"/>
                  </a:cubicBezTo>
                  <a:cubicBezTo>
                    <a:pt x="13515" y="13336"/>
                    <a:pt x="32660" y="5728"/>
                    <a:pt x="51722" y="2989"/>
                  </a:cubicBezTo>
                  <a:cubicBezTo>
                    <a:pt x="53531" y="2727"/>
                    <a:pt x="55365" y="2501"/>
                    <a:pt x="57187" y="23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70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/>
        </p:nvSpPr>
        <p:spPr>
          <a:xfrm rot="5400000">
            <a:off x="486600" y="5305784"/>
            <a:ext cx="2118400" cy="3091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1"/>
          <p:cNvSpPr/>
          <p:nvPr/>
        </p:nvSpPr>
        <p:spPr>
          <a:xfrm flipH="1">
            <a:off x="10275433" y="-9723"/>
            <a:ext cx="1927775" cy="177688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1"/>
          <p:cNvSpPr/>
          <p:nvPr/>
        </p:nvSpPr>
        <p:spPr>
          <a:xfrm rot="10800000">
            <a:off x="-8684" y="465980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2" name="Google Shape;582;p21"/>
          <p:cNvGrpSpPr/>
          <p:nvPr/>
        </p:nvGrpSpPr>
        <p:grpSpPr>
          <a:xfrm rot="-5400000">
            <a:off x="10707427" y="-32790"/>
            <a:ext cx="1044335" cy="1355748"/>
            <a:chOff x="8159226" y="4035013"/>
            <a:chExt cx="783251" cy="1016811"/>
          </a:xfrm>
        </p:grpSpPr>
        <p:sp>
          <p:nvSpPr>
            <p:cNvPr id="583" name="Google Shape;583;p21"/>
            <p:cNvSpPr/>
            <p:nvPr/>
          </p:nvSpPr>
          <p:spPr>
            <a:xfrm rot="-3438117" flipH="1">
              <a:off x="8288660" y="4499192"/>
              <a:ext cx="201158" cy="31111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1"/>
            <p:cNvSpPr/>
            <p:nvPr/>
          </p:nvSpPr>
          <p:spPr>
            <a:xfrm rot="-3438117" flipH="1">
              <a:off x="8185095" y="4297369"/>
              <a:ext cx="175219" cy="157222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1"/>
            <p:cNvSpPr/>
            <p:nvPr/>
          </p:nvSpPr>
          <p:spPr>
            <a:xfrm rot="-3438117" flipH="1">
              <a:off x="8188029" y="4865364"/>
              <a:ext cx="169351" cy="124217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 rot="-3438117" flipH="1">
              <a:off x="8433124" y="4854599"/>
              <a:ext cx="166728" cy="165001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 rot="-3438117" flipH="1">
              <a:off x="8639128" y="4653996"/>
              <a:ext cx="204848" cy="206073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 rot="-3438117" flipH="1">
              <a:off x="8536060" y="4390048"/>
              <a:ext cx="139232" cy="172691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 rot="-3438117" flipH="1">
              <a:off x="8520567" y="4067220"/>
              <a:ext cx="164149" cy="16035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1"/>
            <p:cNvSpPr/>
            <p:nvPr/>
          </p:nvSpPr>
          <p:spPr>
            <a:xfrm rot="-3438117" flipH="1">
              <a:off x="8774096" y="4324576"/>
              <a:ext cx="140677" cy="142709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1" name="Google Shape;591;p21"/>
          <p:cNvGrpSpPr/>
          <p:nvPr/>
        </p:nvGrpSpPr>
        <p:grpSpPr>
          <a:xfrm>
            <a:off x="10712734" y="5557400"/>
            <a:ext cx="1480767" cy="1300600"/>
            <a:chOff x="3575725" y="3248450"/>
            <a:chExt cx="1110575" cy="975450"/>
          </a:xfrm>
        </p:grpSpPr>
        <p:sp>
          <p:nvSpPr>
            <p:cNvPr id="592" name="Google Shape;592;p21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21"/>
          <p:cNvSpPr/>
          <p:nvPr/>
        </p:nvSpPr>
        <p:spPr>
          <a:xfrm>
            <a:off x="78300" y="116833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5" name="Google Shape;595;p21"/>
          <p:cNvGrpSpPr/>
          <p:nvPr/>
        </p:nvGrpSpPr>
        <p:grpSpPr>
          <a:xfrm rot="10800000" flipH="1">
            <a:off x="-70152" y="576000"/>
            <a:ext cx="2207867" cy="1167233"/>
            <a:chOff x="1680550" y="2806125"/>
            <a:chExt cx="1655900" cy="875425"/>
          </a:xfrm>
        </p:grpSpPr>
        <p:sp>
          <p:nvSpPr>
            <p:cNvPr id="596" name="Google Shape;596;p21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8" name="Google Shape;598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58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2"/>
          <p:cNvSpPr/>
          <p:nvPr/>
        </p:nvSpPr>
        <p:spPr>
          <a:xfrm rot="10800000" flipH="1">
            <a:off x="8" y="-13"/>
            <a:ext cx="1480800" cy="1626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2"/>
          <p:cNvSpPr/>
          <p:nvPr/>
        </p:nvSpPr>
        <p:spPr>
          <a:xfrm flipH="1">
            <a:off x="-9664" y="-7897"/>
            <a:ext cx="1714133" cy="1839221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2"/>
          <p:cNvSpPr/>
          <p:nvPr/>
        </p:nvSpPr>
        <p:spPr>
          <a:xfrm flipH="1">
            <a:off x="9853357" y="-9722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3" name="Google Shape;603;p22"/>
          <p:cNvGrpSpPr/>
          <p:nvPr/>
        </p:nvGrpSpPr>
        <p:grpSpPr>
          <a:xfrm rot="-3438117" flipH="1">
            <a:off x="10348262" y="585919"/>
            <a:ext cx="1339127" cy="1322316"/>
            <a:chOff x="623875" y="3501825"/>
            <a:chExt cx="1129625" cy="1115550"/>
          </a:xfrm>
        </p:grpSpPr>
        <p:sp>
          <p:nvSpPr>
            <p:cNvPr id="604" name="Google Shape;604;p22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5" name="Google Shape;615;p22"/>
          <p:cNvSpPr/>
          <p:nvPr/>
        </p:nvSpPr>
        <p:spPr>
          <a:xfrm rot="10800000" flipH="1">
            <a:off x="120498" y="6272327"/>
            <a:ext cx="490713" cy="439173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2"/>
          <p:cNvSpPr/>
          <p:nvPr/>
        </p:nvSpPr>
        <p:spPr>
          <a:xfrm rot="9039692" flipH="1">
            <a:off x="283847" y="5676470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2"/>
          <p:cNvSpPr/>
          <p:nvPr/>
        </p:nvSpPr>
        <p:spPr>
          <a:xfrm rot="-9620968" flipH="1">
            <a:off x="689096" y="6204442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19" name="Google Shape;619;p22"/>
          <p:cNvSpPr/>
          <p:nvPr/>
        </p:nvSpPr>
        <p:spPr>
          <a:xfrm rot="10800000" flipH="1">
            <a:off x="11500931" y="6322299"/>
            <a:ext cx="434983" cy="389203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22"/>
          <p:cNvSpPr/>
          <p:nvPr/>
        </p:nvSpPr>
        <p:spPr>
          <a:xfrm rot="9039692" flipH="1">
            <a:off x="11475347" y="5772737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22"/>
          <p:cNvSpPr/>
          <p:nvPr/>
        </p:nvSpPr>
        <p:spPr>
          <a:xfrm rot="-9620968" flipH="1">
            <a:off x="11154362" y="6108175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641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/>
          <p:nvPr/>
        </p:nvSpPr>
        <p:spPr>
          <a:xfrm rot="5400000" flipH="1">
            <a:off x="-52265" y="20477"/>
            <a:ext cx="1516800" cy="145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3"/>
          <p:cNvSpPr/>
          <p:nvPr/>
        </p:nvSpPr>
        <p:spPr>
          <a:xfrm>
            <a:off x="10374200" y="-66"/>
            <a:ext cx="1817803" cy="1950455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3"/>
          <p:cNvSpPr/>
          <p:nvPr/>
        </p:nvSpPr>
        <p:spPr>
          <a:xfrm>
            <a:off x="4028868" y="6558034"/>
            <a:ext cx="4134257" cy="299961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6" name="Google Shape;626;p23"/>
          <p:cNvGrpSpPr/>
          <p:nvPr/>
        </p:nvGrpSpPr>
        <p:grpSpPr>
          <a:xfrm>
            <a:off x="1" y="11533"/>
            <a:ext cx="2328900" cy="1927267"/>
            <a:chOff x="763475" y="1235400"/>
            <a:chExt cx="1746675" cy="1445450"/>
          </a:xfrm>
        </p:grpSpPr>
        <p:sp>
          <p:nvSpPr>
            <p:cNvPr id="627" name="Google Shape;627;p23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3" name="Google Shape;633;p23"/>
          <p:cNvSpPr/>
          <p:nvPr/>
        </p:nvSpPr>
        <p:spPr>
          <a:xfrm>
            <a:off x="11126291" y="430851"/>
            <a:ext cx="853435" cy="76361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3"/>
          <p:cNvSpPr txBox="1">
            <a:spLocks noGrp="1"/>
          </p:cNvSpPr>
          <p:nvPr>
            <p:ph type="title"/>
          </p:nvPr>
        </p:nvSpPr>
        <p:spPr>
          <a:xfrm>
            <a:off x="960000" y="6061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87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4"/>
          <p:cNvSpPr txBox="1">
            <a:spLocks noGrp="1"/>
          </p:cNvSpPr>
          <p:nvPr>
            <p:ph type="title"/>
          </p:nvPr>
        </p:nvSpPr>
        <p:spPr>
          <a:xfrm>
            <a:off x="1944200" y="3955720"/>
            <a:ext cx="8303600" cy="66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subTitle" idx="1"/>
          </p:nvPr>
        </p:nvSpPr>
        <p:spPr>
          <a:xfrm>
            <a:off x="1944200" y="2266121"/>
            <a:ext cx="8303600" cy="16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38" name="Google Shape;638;p24"/>
          <p:cNvSpPr/>
          <p:nvPr/>
        </p:nvSpPr>
        <p:spPr>
          <a:xfrm rot="-5400000" flipH="1">
            <a:off x="9541800" y="-479400"/>
            <a:ext cx="2170800" cy="3129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4"/>
          <p:cNvSpPr/>
          <p:nvPr/>
        </p:nvSpPr>
        <p:spPr>
          <a:xfrm flipH="1">
            <a:off x="-232" y="3365033"/>
            <a:ext cx="1988800" cy="34952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4"/>
          <p:cNvSpPr/>
          <p:nvPr/>
        </p:nvSpPr>
        <p:spPr>
          <a:xfrm rot="5400000" flipH="1">
            <a:off x="-1273067" y="2775913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1" name="Google Shape;641;p24"/>
          <p:cNvGrpSpPr/>
          <p:nvPr/>
        </p:nvGrpSpPr>
        <p:grpSpPr>
          <a:xfrm rot="-8838117" flipH="1">
            <a:off x="472390" y="1785809"/>
            <a:ext cx="1339127" cy="1322316"/>
            <a:chOff x="623875" y="3501825"/>
            <a:chExt cx="1129625" cy="1115550"/>
          </a:xfrm>
        </p:grpSpPr>
        <p:sp>
          <p:nvSpPr>
            <p:cNvPr id="642" name="Google Shape;642;p24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rot="-5400000">
            <a:off x="10248251" y="-976360"/>
            <a:ext cx="1004199" cy="2918032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4" name="Google Shape;654;p24"/>
          <p:cNvGrpSpPr/>
          <p:nvPr/>
        </p:nvGrpSpPr>
        <p:grpSpPr>
          <a:xfrm rot="-2573076">
            <a:off x="508" y="5829529"/>
            <a:ext cx="2207789" cy="1167192"/>
            <a:chOff x="1680550" y="2806125"/>
            <a:chExt cx="1655900" cy="875425"/>
          </a:xfrm>
        </p:grpSpPr>
        <p:sp>
          <p:nvSpPr>
            <p:cNvPr id="655" name="Google Shape;655;p24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7" name="Google Shape;657;p24"/>
          <p:cNvGrpSpPr/>
          <p:nvPr/>
        </p:nvGrpSpPr>
        <p:grpSpPr>
          <a:xfrm flipH="1">
            <a:off x="9863117" y="4920267"/>
            <a:ext cx="2328900" cy="1927267"/>
            <a:chOff x="763475" y="1235400"/>
            <a:chExt cx="1746675" cy="1445450"/>
          </a:xfrm>
        </p:grpSpPr>
        <p:sp>
          <p:nvSpPr>
            <p:cNvPr id="658" name="Google Shape;658;p24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4" name="Google Shape;664;p24"/>
          <p:cNvSpPr/>
          <p:nvPr/>
        </p:nvSpPr>
        <p:spPr>
          <a:xfrm>
            <a:off x="10658742" y="641619"/>
            <a:ext cx="737604" cy="65997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24"/>
          <p:cNvSpPr/>
          <p:nvPr/>
        </p:nvSpPr>
        <p:spPr>
          <a:xfrm rot="1760308">
            <a:off x="10244514" y="1085815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24"/>
          <p:cNvSpPr/>
          <p:nvPr/>
        </p:nvSpPr>
        <p:spPr>
          <a:xfrm rot="-1179032">
            <a:off x="10670729" y="1459811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74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5"/>
          <p:cNvSpPr>
            <a:spLocks noGrp="1"/>
          </p:cNvSpPr>
          <p:nvPr>
            <p:ph type="pic" idx="2"/>
          </p:nvPr>
        </p:nvSpPr>
        <p:spPr>
          <a:xfrm>
            <a:off x="1579516" y="1764400"/>
            <a:ext cx="2858400" cy="3329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25"/>
          <p:cNvSpPr txBox="1">
            <a:spLocks noGrp="1"/>
          </p:cNvSpPr>
          <p:nvPr>
            <p:ph type="subTitle" idx="1"/>
          </p:nvPr>
        </p:nvSpPr>
        <p:spPr>
          <a:xfrm>
            <a:off x="5072923" y="3550472"/>
            <a:ext cx="6178400" cy="1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70" name="Google Shape;670;p25"/>
          <p:cNvSpPr txBox="1">
            <a:spLocks noGrp="1"/>
          </p:cNvSpPr>
          <p:nvPr>
            <p:ph type="title"/>
          </p:nvPr>
        </p:nvSpPr>
        <p:spPr>
          <a:xfrm>
            <a:off x="5070389" y="2181928"/>
            <a:ext cx="6178400" cy="14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1" name="Google Shape;671;p25"/>
          <p:cNvSpPr/>
          <p:nvPr/>
        </p:nvSpPr>
        <p:spPr>
          <a:xfrm rot="-5400000" flipH="1">
            <a:off x="10101600" y="4783992"/>
            <a:ext cx="1074800" cy="3091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5"/>
          <p:cNvSpPr/>
          <p:nvPr/>
        </p:nvSpPr>
        <p:spPr>
          <a:xfrm>
            <a:off x="-8666" y="-19445"/>
            <a:ext cx="1927775" cy="177688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5"/>
          <p:cNvSpPr/>
          <p:nvPr/>
        </p:nvSpPr>
        <p:spPr>
          <a:xfrm rot="10800000" flipH="1">
            <a:off x="10132500" y="465980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4" name="Google Shape;674;p25"/>
          <p:cNvGrpSpPr/>
          <p:nvPr/>
        </p:nvGrpSpPr>
        <p:grpSpPr>
          <a:xfrm rot="5400000" flipH="1">
            <a:off x="433057" y="-32790"/>
            <a:ext cx="1044335" cy="1355748"/>
            <a:chOff x="8159226" y="4035013"/>
            <a:chExt cx="783251" cy="1016811"/>
          </a:xfrm>
        </p:grpSpPr>
        <p:sp>
          <p:nvSpPr>
            <p:cNvPr id="675" name="Google Shape;675;p25"/>
            <p:cNvSpPr/>
            <p:nvPr/>
          </p:nvSpPr>
          <p:spPr>
            <a:xfrm rot="-3438117" flipH="1">
              <a:off x="8288660" y="4499192"/>
              <a:ext cx="201158" cy="31111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5"/>
            <p:cNvSpPr/>
            <p:nvPr/>
          </p:nvSpPr>
          <p:spPr>
            <a:xfrm rot="-3438117" flipH="1">
              <a:off x="8185095" y="4297369"/>
              <a:ext cx="175219" cy="157222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5"/>
            <p:cNvSpPr/>
            <p:nvPr/>
          </p:nvSpPr>
          <p:spPr>
            <a:xfrm rot="-3438117" flipH="1">
              <a:off x="8188029" y="4865364"/>
              <a:ext cx="169351" cy="124217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5"/>
            <p:cNvSpPr/>
            <p:nvPr/>
          </p:nvSpPr>
          <p:spPr>
            <a:xfrm rot="-3438117" flipH="1">
              <a:off x="8433124" y="4854599"/>
              <a:ext cx="166728" cy="165001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5"/>
            <p:cNvSpPr/>
            <p:nvPr/>
          </p:nvSpPr>
          <p:spPr>
            <a:xfrm rot="-3438117" flipH="1">
              <a:off x="8639128" y="4653996"/>
              <a:ext cx="204848" cy="206073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5"/>
            <p:cNvSpPr/>
            <p:nvPr/>
          </p:nvSpPr>
          <p:spPr>
            <a:xfrm rot="-3438117" flipH="1">
              <a:off x="8536060" y="4390048"/>
              <a:ext cx="139232" cy="172691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5"/>
            <p:cNvSpPr/>
            <p:nvPr/>
          </p:nvSpPr>
          <p:spPr>
            <a:xfrm rot="-3438117" flipH="1">
              <a:off x="8520567" y="4067220"/>
              <a:ext cx="164149" cy="16035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5"/>
            <p:cNvSpPr/>
            <p:nvPr/>
          </p:nvSpPr>
          <p:spPr>
            <a:xfrm rot="-3438117" flipH="1">
              <a:off x="8774096" y="4324576"/>
              <a:ext cx="140677" cy="142709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5"/>
          <p:cNvGrpSpPr/>
          <p:nvPr/>
        </p:nvGrpSpPr>
        <p:grpSpPr>
          <a:xfrm flipH="1">
            <a:off x="-28129" y="5567123"/>
            <a:ext cx="1480767" cy="1300600"/>
            <a:chOff x="3575725" y="3248450"/>
            <a:chExt cx="1110575" cy="975450"/>
          </a:xfrm>
        </p:grpSpPr>
        <p:sp>
          <p:nvSpPr>
            <p:cNvPr id="684" name="Google Shape;684;p25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6" name="Google Shape;686;p25"/>
          <p:cNvSpPr/>
          <p:nvPr/>
        </p:nvSpPr>
        <p:spPr>
          <a:xfrm flipH="1">
            <a:off x="10925783" y="116833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7" name="Google Shape;687;p25"/>
          <p:cNvGrpSpPr/>
          <p:nvPr/>
        </p:nvGrpSpPr>
        <p:grpSpPr>
          <a:xfrm rot="10800000">
            <a:off x="10041753" y="576000"/>
            <a:ext cx="2207867" cy="1167233"/>
            <a:chOff x="1680550" y="2806125"/>
            <a:chExt cx="1655900" cy="875425"/>
          </a:xfrm>
        </p:grpSpPr>
        <p:sp>
          <p:nvSpPr>
            <p:cNvPr id="688" name="Google Shape;688;p25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42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Title and text 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6"/>
          <p:cNvSpPr txBox="1">
            <a:spLocks noGrp="1"/>
          </p:cNvSpPr>
          <p:nvPr>
            <p:ph type="subTitle" idx="1"/>
          </p:nvPr>
        </p:nvSpPr>
        <p:spPr>
          <a:xfrm>
            <a:off x="1133700" y="2955067"/>
            <a:ext cx="4328400" cy="1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692" name="Google Shape;692;p26"/>
          <p:cNvSpPr/>
          <p:nvPr/>
        </p:nvSpPr>
        <p:spPr>
          <a:xfrm rot="5400000">
            <a:off x="1045092" y="4783992"/>
            <a:ext cx="1074800" cy="3091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6"/>
          <p:cNvSpPr/>
          <p:nvPr/>
        </p:nvSpPr>
        <p:spPr>
          <a:xfrm flipH="1">
            <a:off x="10302385" y="-19445"/>
            <a:ext cx="1927775" cy="177688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6"/>
          <p:cNvSpPr/>
          <p:nvPr/>
        </p:nvSpPr>
        <p:spPr>
          <a:xfrm rot="10800000">
            <a:off x="27992" y="465980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5" name="Google Shape;695;p26"/>
          <p:cNvGrpSpPr/>
          <p:nvPr/>
        </p:nvGrpSpPr>
        <p:grpSpPr>
          <a:xfrm rot="-5400000">
            <a:off x="10744103" y="-32790"/>
            <a:ext cx="1044335" cy="1355748"/>
            <a:chOff x="8159226" y="4035013"/>
            <a:chExt cx="783251" cy="1016811"/>
          </a:xfrm>
        </p:grpSpPr>
        <p:sp>
          <p:nvSpPr>
            <p:cNvPr id="696" name="Google Shape;696;p26"/>
            <p:cNvSpPr/>
            <p:nvPr/>
          </p:nvSpPr>
          <p:spPr>
            <a:xfrm rot="-3438117" flipH="1">
              <a:off x="8288660" y="4499192"/>
              <a:ext cx="201158" cy="31111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-3438117" flipH="1">
              <a:off x="8185095" y="4297369"/>
              <a:ext cx="175219" cy="157222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-3438117" flipH="1">
              <a:off x="8188029" y="4865364"/>
              <a:ext cx="169351" cy="124217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-3438117" flipH="1">
              <a:off x="8433124" y="4854599"/>
              <a:ext cx="166728" cy="165001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-3438117" flipH="1">
              <a:off x="8639128" y="4653996"/>
              <a:ext cx="204848" cy="206073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3438117" flipH="1">
              <a:off x="8536060" y="4390048"/>
              <a:ext cx="139232" cy="172691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 rot="-3438117" flipH="1">
              <a:off x="8520567" y="4067220"/>
              <a:ext cx="164149" cy="16035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-3438117" flipH="1">
              <a:off x="8774096" y="4324576"/>
              <a:ext cx="140677" cy="142709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4" name="Google Shape;704;p26"/>
          <p:cNvGrpSpPr/>
          <p:nvPr/>
        </p:nvGrpSpPr>
        <p:grpSpPr>
          <a:xfrm>
            <a:off x="10768854" y="5567123"/>
            <a:ext cx="1480767" cy="1300600"/>
            <a:chOff x="3575725" y="3248450"/>
            <a:chExt cx="1110575" cy="975450"/>
          </a:xfrm>
        </p:grpSpPr>
        <p:sp>
          <p:nvSpPr>
            <p:cNvPr id="705" name="Google Shape;705;p26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7" name="Google Shape;707;p26"/>
          <p:cNvSpPr/>
          <p:nvPr/>
        </p:nvSpPr>
        <p:spPr>
          <a:xfrm>
            <a:off x="114976" y="116833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8" name="Google Shape;708;p26"/>
          <p:cNvGrpSpPr/>
          <p:nvPr/>
        </p:nvGrpSpPr>
        <p:grpSpPr>
          <a:xfrm rot="10800000" flipH="1">
            <a:off x="-28130" y="576000"/>
            <a:ext cx="2207867" cy="1167233"/>
            <a:chOff x="1680550" y="2806125"/>
            <a:chExt cx="1655900" cy="875425"/>
          </a:xfrm>
        </p:grpSpPr>
        <p:sp>
          <p:nvSpPr>
            <p:cNvPr id="709" name="Google Shape;709;p26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1" name="Google Shape;711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73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7"/>
          <p:cNvSpPr/>
          <p:nvPr/>
        </p:nvSpPr>
        <p:spPr>
          <a:xfrm rot="10800000" flipH="1">
            <a:off x="423567" y="18933"/>
            <a:ext cx="1294000" cy="1283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27"/>
          <p:cNvSpPr/>
          <p:nvPr/>
        </p:nvSpPr>
        <p:spPr>
          <a:xfrm flipH="1">
            <a:off x="10765933" y="5574800"/>
            <a:ext cx="1294000" cy="1283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27"/>
          <p:cNvSpPr/>
          <p:nvPr/>
        </p:nvSpPr>
        <p:spPr>
          <a:xfrm flipH="1">
            <a:off x="-32610" y="-19445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27"/>
          <p:cNvSpPr/>
          <p:nvPr/>
        </p:nvSpPr>
        <p:spPr>
          <a:xfrm flipH="1">
            <a:off x="10765934" y="181484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27"/>
          <p:cNvSpPr/>
          <p:nvPr/>
        </p:nvSpPr>
        <p:spPr>
          <a:xfrm rot="5400000">
            <a:off x="10065523" y="4732845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314033" y="5442833"/>
            <a:ext cx="1297000" cy="1274800"/>
            <a:chOff x="8099625" y="4181100"/>
            <a:chExt cx="972750" cy="956100"/>
          </a:xfrm>
        </p:grpSpPr>
        <p:sp>
          <p:nvSpPr>
            <p:cNvPr id="719" name="Google Shape;719;p27"/>
            <p:cNvSpPr/>
            <p:nvPr/>
          </p:nvSpPr>
          <p:spPr>
            <a:xfrm>
              <a:off x="8606700" y="4450675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8756450" y="418110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8422188" y="4267088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8881900" y="4592438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8815975" y="4824875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8487350" y="4905400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8329525" y="471115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8099625" y="4849950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7" name="Google Shape;727;p27"/>
          <p:cNvGrpSpPr/>
          <p:nvPr/>
        </p:nvGrpSpPr>
        <p:grpSpPr>
          <a:xfrm rot="10800000" flipH="1">
            <a:off x="10711234" y="10233"/>
            <a:ext cx="1480767" cy="1300600"/>
            <a:chOff x="3575725" y="3248450"/>
            <a:chExt cx="1110575" cy="975450"/>
          </a:xfrm>
        </p:grpSpPr>
        <p:sp>
          <p:nvSpPr>
            <p:cNvPr id="728" name="Google Shape;728;p27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0" name="Google Shape;730;p27"/>
          <p:cNvSpPr txBox="1">
            <a:spLocks noGrp="1"/>
          </p:cNvSpPr>
          <p:nvPr>
            <p:ph type="subTitle" idx="1"/>
          </p:nvPr>
        </p:nvSpPr>
        <p:spPr>
          <a:xfrm>
            <a:off x="6757852" y="4301453"/>
            <a:ext cx="3832400" cy="5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31" name="Google Shape;731;p27"/>
          <p:cNvSpPr txBox="1">
            <a:spLocks noGrp="1"/>
          </p:cNvSpPr>
          <p:nvPr>
            <p:ph type="subTitle" idx="2"/>
          </p:nvPr>
        </p:nvSpPr>
        <p:spPr>
          <a:xfrm>
            <a:off x="1612496" y="4301483"/>
            <a:ext cx="3832400" cy="5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32" name="Google Shape;732;p27"/>
          <p:cNvSpPr txBox="1">
            <a:spLocks noGrp="1"/>
          </p:cNvSpPr>
          <p:nvPr>
            <p:ph type="subTitle" idx="3"/>
          </p:nvPr>
        </p:nvSpPr>
        <p:spPr>
          <a:xfrm>
            <a:off x="6757863" y="4786800"/>
            <a:ext cx="3832400" cy="11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33" name="Google Shape;733;p27"/>
          <p:cNvSpPr txBox="1">
            <a:spLocks noGrp="1"/>
          </p:cNvSpPr>
          <p:nvPr>
            <p:ph type="subTitle" idx="4"/>
          </p:nvPr>
        </p:nvSpPr>
        <p:spPr>
          <a:xfrm>
            <a:off x="1612500" y="4791045"/>
            <a:ext cx="3832400" cy="11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title"/>
          </p:nvPr>
        </p:nvSpPr>
        <p:spPr>
          <a:xfrm>
            <a:off x="960000" y="5932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"/>
          <p:cNvSpPr/>
          <p:nvPr/>
        </p:nvSpPr>
        <p:spPr>
          <a:xfrm flipH="1">
            <a:off x="9863079" y="-16878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8"/>
          <p:cNvSpPr/>
          <p:nvPr/>
        </p:nvSpPr>
        <p:spPr>
          <a:xfrm flipH="1">
            <a:off x="4190888" y="6317967"/>
            <a:ext cx="5009400" cy="540023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28"/>
          <p:cNvSpPr/>
          <p:nvPr/>
        </p:nvSpPr>
        <p:spPr>
          <a:xfrm flipH="1">
            <a:off x="-19445" y="3405933"/>
            <a:ext cx="903300" cy="3452067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9" name="Google Shape;739;p28"/>
          <p:cNvGrpSpPr/>
          <p:nvPr/>
        </p:nvGrpSpPr>
        <p:grpSpPr>
          <a:xfrm rot="10800000" flipH="1">
            <a:off x="15" y="-6"/>
            <a:ext cx="1786499" cy="1478407"/>
            <a:chOff x="763475" y="1235400"/>
            <a:chExt cx="1746675" cy="1445450"/>
          </a:xfrm>
        </p:grpSpPr>
        <p:sp>
          <p:nvSpPr>
            <p:cNvPr id="740" name="Google Shape;740;p28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6" name="Google Shape;746;p28"/>
          <p:cNvSpPr/>
          <p:nvPr/>
        </p:nvSpPr>
        <p:spPr>
          <a:xfrm flipH="1">
            <a:off x="11653786" y="5894933"/>
            <a:ext cx="294121" cy="263060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28"/>
          <p:cNvSpPr/>
          <p:nvPr/>
        </p:nvSpPr>
        <p:spPr>
          <a:xfrm flipH="1">
            <a:off x="11528040" y="5482934"/>
            <a:ext cx="198909" cy="210985"/>
          </a:xfrm>
          <a:custGeom>
            <a:avLst/>
            <a:gdLst/>
            <a:ahLst/>
            <a:cxnLst/>
            <a:rect l="l" t="t" r="r" b="b"/>
            <a:pathLst>
              <a:path w="34493" h="36587" extrusionOk="0">
                <a:moveTo>
                  <a:pt x="17731" y="0"/>
                </a:moveTo>
                <a:cubicBezTo>
                  <a:pt x="14425" y="0"/>
                  <a:pt x="11132" y="1023"/>
                  <a:pt x="8549" y="3095"/>
                </a:cubicBezTo>
                <a:cubicBezTo>
                  <a:pt x="5418" y="5595"/>
                  <a:pt x="3501" y="9369"/>
                  <a:pt x="2501" y="13251"/>
                </a:cubicBezTo>
                <a:cubicBezTo>
                  <a:pt x="881" y="19585"/>
                  <a:pt x="0" y="28181"/>
                  <a:pt x="5668" y="32872"/>
                </a:cubicBezTo>
                <a:cubicBezTo>
                  <a:pt x="8204" y="34980"/>
                  <a:pt x="11502" y="35968"/>
                  <a:pt x="14776" y="36385"/>
                </a:cubicBezTo>
                <a:cubicBezTo>
                  <a:pt x="15765" y="36510"/>
                  <a:pt x="16769" y="36587"/>
                  <a:pt x="17770" y="36587"/>
                </a:cubicBezTo>
                <a:cubicBezTo>
                  <a:pt x="19626" y="36587"/>
                  <a:pt x="21468" y="36322"/>
                  <a:pt x="23170" y="35611"/>
                </a:cubicBezTo>
                <a:cubicBezTo>
                  <a:pt x="25063" y="34813"/>
                  <a:pt x="26694" y="33503"/>
                  <a:pt x="28111" y="32015"/>
                </a:cubicBezTo>
                <a:cubicBezTo>
                  <a:pt x="32135" y="27776"/>
                  <a:pt x="34493" y="21883"/>
                  <a:pt x="34052" y="16049"/>
                </a:cubicBezTo>
                <a:cubicBezTo>
                  <a:pt x="33612" y="10215"/>
                  <a:pt x="30230" y="4583"/>
                  <a:pt x="25075" y="1809"/>
                </a:cubicBezTo>
                <a:cubicBezTo>
                  <a:pt x="22832" y="607"/>
                  <a:pt x="20278" y="0"/>
                  <a:pt x="17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8"/>
          <p:cNvSpPr/>
          <p:nvPr/>
        </p:nvSpPr>
        <p:spPr>
          <a:xfrm flipH="1">
            <a:off x="11126127" y="6158004"/>
            <a:ext cx="462711" cy="425056"/>
          </a:xfrm>
          <a:custGeom>
            <a:avLst/>
            <a:gdLst/>
            <a:ahLst/>
            <a:cxnLst/>
            <a:rect l="l" t="t" r="r" b="b"/>
            <a:pathLst>
              <a:path w="35648" h="32747" extrusionOk="0">
                <a:moveTo>
                  <a:pt x="19540" y="0"/>
                </a:moveTo>
                <a:cubicBezTo>
                  <a:pt x="19464" y="0"/>
                  <a:pt x="19388" y="1"/>
                  <a:pt x="19312" y="2"/>
                </a:cubicBezTo>
                <a:cubicBezTo>
                  <a:pt x="13014" y="85"/>
                  <a:pt x="6906" y="3848"/>
                  <a:pt x="4001" y="9420"/>
                </a:cubicBezTo>
                <a:cubicBezTo>
                  <a:pt x="0" y="17087"/>
                  <a:pt x="2120" y="28541"/>
                  <a:pt x="10835" y="31827"/>
                </a:cubicBezTo>
                <a:cubicBezTo>
                  <a:pt x="12519" y="32466"/>
                  <a:pt x="14315" y="32746"/>
                  <a:pt x="16118" y="32746"/>
                </a:cubicBezTo>
                <a:cubicBezTo>
                  <a:pt x="17272" y="32746"/>
                  <a:pt x="18429" y="32632"/>
                  <a:pt x="19562" y="32423"/>
                </a:cubicBezTo>
                <a:cubicBezTo>
                  <a:pt x="24182" y="31577"/>
                  <a:pt x="28540" y="29125"/>
                  <a:pt x="31421" y="25422"/>
                </a:cubicBezTo>
                <a:cubicBezTo>
                  <a:pt x="34314" y="21731"/>
                  <a:pt x="35648" y="16778"/>
                  <a:pt x="34719" y="12182"/>
                </a:cubicBezTo>
                <a:cubicBezTo>
                  <a:pt x="33671" y="6991"/>
                  <a:pt x="29695" y="2502"/>
                  <a:pt x="24682" y="823"/>
                </a:cubicBezTo>
                <a:cubicBezTo>
                  <a:pt x="23027" y="264"/>
                  <a:pt x="21285" y="0"/>
                  <a:pt x="195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28"/>
          <p:cNvSpPr/>
          <p:nvPr/>
        </p:nvSpPr>
        <p:spPr>
          <a:xfrm flipH="1">
            <a:off x="10628581" y="370967"/>
            <a:ext cx="1252640" cy="112080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28"/>
          <p:cNvSpPr txBox="1">
            <a:spLocks noGrp="1"/>
          </p:cNvSpPr>
          <p:nvPr>
            <p:ph type="subTitle" idx="1"/>
          </p:nvPr>
        </p:nvSpPr>
        <p:spPr>
          <a:xfrm>
            <a:off x="6096000" y="1436567"/>
            <a:ext cx="5133600" cy="4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51" name="Google Shape;751;p28"/>
          <p:cNvSpPr txBox="1">
            <a:spLocks noGrp="1"/>
          </p:cNvSpPr>
          <p:nvPr>
            <p:ph type="subTitle" idx="2"/>
          </p:nvPr>
        </p:nvSpPr>
        <p:spPr>
          <a:xfrm>
            <a:off x="962533" y="1436567"/>
            <a:ext cx="5133600" cy="4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52" name="Google Shape;752;p28"/>
          <p:cNvSpPr txBox="1">
            <a:spLocks noGrp="1"/>
          </p:cNvSpPr>
          <p:nvPr>
            <p:ph type="title"/>
          </p:nvPr>
        </p:nvSpPr>
        <p:spPr>
          <a:xfrm>
            <a:off x="960000" y="5932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30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9"/>
          <p:cNvSpPr txBox="1">
            <a:spLocks noGrp="1"/>
          </p:cNvSpPr>
          <p:nvPr>
            <p:ph type="title"/>
          </p:nvPr>
        </p:nvSpPr>
        <p:spPr>
          <a:xfrm>
            <a:off x="1323500" y="3429000"/>
            <a:ext cx="4421600" cy="5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55" name="Google Shape;755;p29"/>
          <p:cNvSpPr txBox="1">
            <a:spLocks noGrp="1"/>
          </p:cNvSpPr>
          <p:nvPr>
            <p:ph type="subTitle" idx="1"/>
          </p:nvPr>
        </p:nvSpPr>
        <p:spPr>
          <a:xfrm>
            <a:off x="1323500" y="3925036"/>
            <a:ext cx="4421600" cy="15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56" name="Google Shape;756;p29"/>
          <p:cNvSpPr txBox="1">
            <a:spLocks noGrp="1"/>
          </p:cNvSpPr>
          <p:nvPr>
            <p:ph type="title" idx="2"/>
          </p:nvPr>
        </p:nvSpPr>
        <p:spPr>
          <a:xfrm>
            <a:off x="6447067" y="3429000"/>
            <a:ext cx="4421600" cy="5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57" name="Google Shape;757;p29"/>
          <p:cNvSpPr txBox="1">
            <a:spLocks noGrp="1"/>
          </p:cNvSpPr>
          <p:nvPr>
            <p:ph type="subTitle" idx="3"/>
          </p:nvPr>
        </p:nvSpPr>
        <p:spPr>
          <a:xfrm>
            <a:off x="6447067" y="3925039"/>
            <a:ext cx="4421600" cy="158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58" name="Google Shape;758;p29"/>
          <p:cNvSpPr/>
          <p:nvPr/>
        </p:nvSpPr>
        <p:spPr>
          <a:xfrm rot="10800000" flipH="1">
            <a:off x="10203200" y="0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 rot="10800000" flipH="1">
            <a:off x="8800641" y="-27075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9"/>
          <p:cNvSpPr/>
          <p:nvPr/>
        </p:nvSpPr>
        <p:spPr>
          <a:xfrm rot="10800000">
            <a:off x="-9723" y="4656323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1" name="Google Shape;761;p29"/>
          <p:cNvGrpSpPr/>
          <p:nvPr/>
        </p:nvGrpSpPr>
        <p:grpSpPr>
          <a:xfrm rot="10800000" flipH="1">
            <a:off x="-41466" y="0"/>
            <a:ext cx="2328900" cy="1927267"/>
            <a:chOff x="763475" y="1235400"/>
            <a:chExt cx="1746675" cy="1445450"/>
          </a:xfrm>
        </p:grpSpPr>
        <p:sp>
          <p:nvSpPr>
            <p:cNvPr id="762" name="Google Shape;762;p29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" name="Google Shape;768;p29"/>
          <p:cNvGrpSpPr/>
          <p:nvPr/>
        </p:nvGrpSpPr>
        <p:grpSpPr>
          <a:xfrm>
            <a:off x="10711234" y="5557400"/>
            <a:ext cx="1480767" cy="1300600"/>
            <a:chOff x="3575725" y="3248450"/>
            <a:chExt cx="1110575" cy="975450"/>
          </a:xfrm>
        </p:grpSpPr>
        <p:sp>
          <p:nvSpPr>
            <p:cNvPr id="769" name="Google Shape;769;p29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1" name="Google Shape;771;p29"/>
          <p:cNvSpPr/>
          <p:nvPr/>
        </p:nvSpPr>
        <p:spPr>
          <a:xfrm rot="2541252">
            <a:off x="5828213" y="365998"/>
            <a:ext cx="319843" cy="396737"/>
          </a:xfrm>
          <a:custGeom>
            <a:avLst/>
            <a:gdLst/>
            <a:ahLst/>
            <a:cxnLst/>
            <a:rect l="l" t="t" r="r" b="b"/>
            <a:pathLst>
              <a:path w="6264" h="7770" extrusionOk="0">
                <a:moveTo>
                  <a:pt x="3259" y="0"/>
                </a:moveTo>
                <a:cubicBezTo>
                  <a:pt x="2700" y="0"/>
                  <a:pt x="2140" y="153"/>
                  <a:pt x="1667" y="449"/>
                </a:cubicBezTo>
                <a:cubicBezTo>
                  <a:pt x="536" y="1163"/>
                  <a:pt x="1" y="2580"/>
                  <a:pt x="72" y="3914"/>
                </a:cubicBezTo>
                <a:cubicBezTo>
                  <a:pt x="143" y="5354"/>
                  <a:pt x="691" y="7354"/>
                  <a:pt x="2275" y="7700"/>
                </a:cubicBezTo>
                <a:cubicBezTo>
                  <a:pt x="2495" y="7747"/>
                  <a:pt x="2706" y="7770"/>
                  <a:pt x="2908" y="7770"/>
                </a:cubicBezTo>
                <a:cubicBezTo>
                  <a:pt x="4831" y="7770"/>
                  <a:pt x="5954" y="5741"/>
                  <a:pt x="6180" y="3985"/>
                </a:cubicBezTo>
                <a:cubicBezTo>
                  <a:pt x="6263" y="3342"/>
                  <a:pt x="6263" y="2675"/>
                  <a:pt x="6073" y="2068"/>
                </a:cubicBezTo>
                <a:cubicBezTo>
                  <a:pt x="5799" y="1211"/>
                  <a:pt x="5108" y="485"/>
                  <a:pt x="4263" y="175"/>
                </a:cubicBezTo>
                <a:cubicBezTo>
                  <a:pt x="3942" y="58"/>
                  <a:pt x="3601" y="0"/>
                  <a:pt x="3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29"/>
          <p:cNvSpPr/>
          <p:nvPr/>
        </p:nvSpPr>
        <p:spPr>
          <a:xfrm>
            <a:off x="5155532" y="-204635"/>
            <a:ext cx="815229" cy="601508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29"/>
          <p:cNvSpPr/>
          <p:nvPr/>
        </p:nvSpPr>
        <p:spPr>
          <a:xfrm rot="-1277784">
            <a:off x="5360109" y="480336"/>
            <a:ext cx="278023" cy="305955"/>
          </a:xfrm>
          <a:custGeom>
            <a:avLst/>
            <a:gdLst/>
            <a:ahLst/>
            <a:cxnLst/>
            <a:rect l="l" t="t" r="r" b="b"/>
            <a:pathLst>
              <a:path w="6264" h="7770" extrusionOk="0">
                <a:moveTo>
                  <a:pt x="3259" y="0"/>
                </a:moveTo>
                <a:cubicBezTo>
                  <a:pt x="2700" y="0"/>
                  <a:pt x="2140" y="153"/>
                  <a:pt x="1667" y="449"/>
                </a:cubicBezTo>
                <a:cubicBezTo>
                  <a:pt x="536" y="1163"/>
                  <a:pt x="1" y="2580"/>
                  <a:pt x="72" y="3914"/>
                </a:cubicBezTo>
                <a:cubicBezTo>
                  <a:pt x="143" y="5354"/>
                  <a:pt x="691" y="7354"/>
                  <a:pt x="2275" y="7700"/>
                </a:cubicBezTo>
                <a:cubicBezTo>
                  <a:pt x="2495" y="7747"/>
                  <a:pt x="2706" y="7770"/>
                  <a:pt x="2908" y="7770"/>
                </a:cubicBezTo>
                <a:cubicBezTo>
                  <a:pt x="4831" y="7770"/>
                  <a:pt x="5954" y="5741"/>
                  <a:pt x="6180" y="3985"/>
                </a:cubicBezTo>
                <a:cubicBezTo>
                  <a:pt x="6263" y="3342"/>
                  <a:pt x="6263" y="2675"/>
                  <a:pt x="6073" y="2068"/>
                </a:cubicBezTo>
                <a:cubicBezTo>
                  <a:pt x="5799" y="1211"/>
                  <a:pt x="5108" y="485"/>
                  <a:pt x="4263" y="175"/>
                </a:cubicBezTo>
                <a:cubicBezTo>
                  <a:pt x="3942" y="58"/>
                  <a:pt x="3601" y="0"/>
                  <a:pt x="3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86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0"/>
          <p:cNvSpPr txBox="1">
            <a:spLocks noGrp="1"/>
          </p:cNvSpPr>
          <p:nvPr>
            <p:ph type="title" hasCustomPrompt="1"/>
          </p:nvPr>
        </p:nvSpPr>
        <p:spPr>
          <a:xfrm flipH="1">
            <a:off x="1813567" y="2472567"/>
            <a:ext cx="1388400" cy="5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776" name="Google Shape;776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395800" y="2472567"/>
            <a:ext cx="1388400" cy="5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777" name="Google Shape;777;p30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8984033" y="2472567"/>
            <a:ext cx="1388400" cy="5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778" name="Google Shape;778;p30"/>
          <p:cNvSpPr/>
          <p:nvPr/>
        </p:nvSpPr>
        <p:spPr>
          <a:xfrm rot="10800000">
            <a:off x="10432100" y="18933"/>
            <a:ext cx="1294000" cy="1283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0"/>
          <p:cNvSpPr/>
          <p:nvPr/>
        </p:nvSpPr>
        <p:spPr>
          <a:xfrm>
            <a:off x="89733" y="5574800"/>
            <a:ext cx="1294000" cy="1283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30"/>
          <p:cNvSpPr/>
          <p:nvPr/>
        </p:nvSpPr>
        <p:spPr>
          <a:xfrm>
            <a:off x="8335757" y="-9723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30"/>
          <p:cNvSpPr/>
          <p:nvPr/>
        </p:nvSpPr>
        <p:spPr>
          <a:xfrm>
            <a:off x="372167" y="232251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30"/>
          <p:cNvSpPr/>
          <p:nvPr/>
        </p:nvSpPr>
        <p:spPr>
          <a:xfrm rot="-5400000" flipH="1">
            <a:off x="32867" y="471340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3" name="Google Shape;783;p30"/>
          <p:cNvGrpSpPr/>
          <p:nvPr/>
        </p:nvGrpSpPr>
        <p:grpSpPr>
          <a:xfrm>
            <a:off x="-38890" y="76934"/>
            <a:ext cx="2207867" cy="1167233"/>
            <a:chOff x="1680550" y="2806125"/>
            <a:chExt cx="1655900" cy="875425"/>
          </a:xfrm>
        </p:grpSpPr>
        <p:sp>
          <p:nvSpPr>
            <p:cNvPr id="784" name="Google Shape;784;p30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6" name="Google Shape;786;p30"/>
          <p:cNvGrpSpPr/>
          <p:nvPr/>
        </p:nvGrpSpPr>
        <p:grpSpPr>
          <a:xfrm>
            <a:off x="10581100" y="5520600"/>
            <a:ext cx="1297000" cy="1274800"/>
            <a:chOff x="8099625" y="4181100"/>
            <a:chExt cx="972750" cy="956100"/>
          </a:xfrm>
        </p:grpSpPr>
        <p:sp>
          <p:nvSpPr>
            <p:cNvPr id="787" name="Google Shape;787;p30"/>
            <p:cNvSpPr/>
            <p:nvPr/>
          </p:nvSpPr>
          <p:spPr>
            <a:xfrm>
              <a:off x="8606700" y="4450675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8756450" y="418110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8422188" y="4267088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8881900" y="4592438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8815975" y="4824875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8487350" y="4905400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8329525" y="471115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8099625" y="4849950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30"/>
          <p:cNvSpPr txBox="1">
            <a:spLocks noGrp="1"/>
          </p:cNvSpPr>
          <p:nvPr>
            <p:ph type="title" idx="4"/>
          </p:nvPr>
        </p:nvSpPr>
        <p:spPr>
          <a:xfrm>
            <a:off x="953067" y="4711865"/>
            <a:ext cx="3115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96" name="Google Shape;796;p30"/>
          <p:cNvSpPr txBox="1">
            <a:spLocks noGrp="1"/>
          </p:cNvSpPr>
          <p:nvPr>
            <p:ph type="subTitle" idx="1"/>
          </p:nvPr>
        </p:nvSpPr>
        <p:spPr>
          <a:xfrm>
            <a:off x="953067" y="3471863"/>
            <a:ext cx="3115200" cy="13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97" name="Google Shape;797;p30"/>
          <p:cNvSpPr txBox="1">
            <a:spLocks noGrp="1"/>
          </p:cNvSpPr>
          <p:nvPr>
            <p:ph type="title" idx="5"/>
          </p:nvPr>
        </p:nvSpPr>
        <p:spPr>
          <a:xfrm>
            <a:off x="4538400" y="4711865"/>
            <a:ext cx="3115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98" name="Google Shape;798;p30"/>
          <p:cNvSpPr txBox="1">
            <a:spLocks noGrp="1"/>
          </p:cNvSpPr>
          <p:nvPr>
            <p:ph type="subTitle" idx="6"/>
          </p:nvPr>
        </p:nvSpPr>
        <p:spPr>
          <a:xfrm>
            <a:off x="4538399" y="3471863"/>
            <a:ext cx="3115200" cy="13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799" name="Google Shape;799;p30"/>
          <p:cNvSpPr txBox="1">
            <a:spLocks noGrp="1"/>
          </p:cNvSpPr>
          <p:nvPr>
            <p:ph type="title" idx="7"/>
          </p:nvPr>
        </p:nvSpPr>
        <p:spPr>
          <a:xfrm>
            <a:off x="8123737" y="4711865"/>
            <a:ext cx="31152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0" name="Google Shape;800;p30"/>
          <p:cNvSpPr txBox="1">
            <a:spLocks noGrp="1"/>
          </p:cNvSpPr>
          <p:nvPr>
            <p:ph type="subTitle" idx="8"/>
          </p:nvPr>
        </p:nvSpPr>
        <p:spPr>
          <a:xfrm>
            <a:off x="8123733" y="3471863"/>
            <a:ext cx="3115200" cy="13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01" name="Google Shape;801;p30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40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959992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-19445" y="-16878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>
            <a:off x="2972267" y="6317967"/>
            <a:ext cx="5009400" cy="540023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11288701" y="3405933"/>
            <a:ext cx="903300" cy="3452067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4"/>
          <p:cNvGrpSpPr/>
          <p:nvPr/>
        </p:nvGrpSpPr>
        <p:grpSpPr>
          <a:xfrm rot="10800000">
            <a:off x="9863101" y="11533"/>
            <a:ext cx="2328900" cy="1927267"/>
            <a:chOff x="763475" y="1235400"/>
            <a:chExt cx="1746675" cy="1445450"/>
          </a:xfrm>
        </p:grpSpPr>
        <p:sp>
          <p:nvSpPr>
            <p:cNvPr id="117" name="Google Shape;117;p4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" name="Google Shape;123;p4"/>
          <p:cNvSpPr/>
          <p:nvPr/>
        </p:nvSpPr>
        <p:spPr>
          <a:xfrm>
            <a:off x="224650" y="5894933"/>
            <a:ext cx="294121" cy="263060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4"/>
          <p:cNvSpPr/>
          <p:nvPr/>
        </p:nvSpPr>
        <p:spPr>
          <a:xfrm>
            <a:off x="445606" y="5482934"/>
            <a:ext cx="198909" cy="210985"/>
          </a:xfrm>
          <a:custGeom>
            <a:avLst/>
            <a:gdLst/>
            <a:ahLst/>
            <a:cxnLst/>
            <a:rect l="l" t="t" r="r" b="b"/>
            <a:pathLst>
              <a:path w="34493" h="36587" extrusionOk="0">
                <a:moveTo>
                  <a:pt x="17731" y="0"/>
                </a:moveTo>
                <a:cubicBezTo>
                  <a:pt x="14425" y="0"/>
                  <a:pt x="11132" y="1023"/>
                  <a:pt x="8549" y="3095"/>
                </a:cubicBezTo>
                <a:cubicBezTo>
                  <a:pt x="5418" y="5595"/>
                  <a:pt x="3501" y="9369"/>
                  <a:pt x="2501" y="13251"/>
                </a:cubicBezTo>
                <a:cubicBezTo>
                  <a:pt x="881" y="19585"/>
                  <a:pt x="0" y="28181"/>
                  <a:pt x="5668" y="32872"/>
                </a:cubicBezTo>
                <a:cubicBezTo>
                  <a:pt x="8204" y="34980"/>
                  <a:pt x="11502" y="35968"/>
                  <a:pt x="14776" y="36385"/>
                </a:cubicBezTo>
                <a:cubicBezTo>
                  <a:pt x="15765" y="36510"/>
                  <a:pt x="16769" y="36587"/>
                  <a:pt x="17770" y="36587"/>
                </a:cubicBezTo>
                <a:cubicBezTo>
                  <a:pt x="19626" y="36587"/>
                  <a:pt x="21468" y="36322"/>
                  <a:pt x="23170" y="35611"/>
                </a:cubicBezTo>
                <a:cubicBezTo>
                  <a:pt x="25063" y="34813"/>
                  <a:pt x="26694" y="33503"/>
                  <a:pt x="28111" y="32015"/>
                </a:cubicBezTo>
                <a:cubicBezTo>
                  <a:pt x="32135" y="27776"/>
                  <a:pt x="34493" y="21883"/>
                  <a:pt x="34052" y="16049"/>
                </a:cubicBezTo>
                <a:cubicBezTo>
                  <a:pt x="33612" y="10215"/>
                  <a:pt x="30230" y="4583"/>
                  <a:pt x="25075" y="1809"/>
                </a:cubicBezTo>
                <a:cubicBezTo>
                  <a:pt x="22832" y="607"/>
                  <a:pt x="20278" y="0"/>
                  <a:pt x="17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4"/>
          <p:cNvSpPr/>
          <p:nvPr/>
        </p:nvSpPr>
        <p:spPr>
          <a:xfrm>
            <a:off x="583718" y="6158004"/>
            <a:ext cx="462711" cy="425056"/>
          </a:xfrm>
          <a:custGeom>
            <a:avLst/>
            <a:gdLst/>
            <a:ahLst/>
            <a:cxnLst/>
            <a:rect l="l" t="t" r="r" b="b"/>
            <a:pathLst>
              <a:path w="35648" h="32747" extrusionOk="0">
                <a:moveTo>
                  <a:pt x="19540" y="0"/>
                </a:moveTo>
                <a:cubicBezTo>
                  <a:pt x="19464" y="0"/>
                  <a:pt x="19388" y="1"/>
                  <a:pt x="19312" y="2"/>
                </a:cubicBezTo>
                <a:cubicBezTo>
                  <a:pt x="13014" y="85"/>
                  <a:pt x="6906" y="3848"/>
                  <a:pt x="4001" y="9420"/>
                </a:cubicBezTo>
                <a:cubicBezTo>
                  <a:pt x="0" y="17087"/>
                  <a:pt x="2120" y="28541"/>
                  <a:pt x="10835" y="31827"/>
                </a:cubicBezTo>
                <a:cubicBezTo>
                  <a:pt x="12519" y="32466"/>
                  <a:pt x="14315" y="32746"/>
                  <a:pt x="16118" y="32746"/>
                </a:cubicBezTo>
                <a:cubicBezTo>
                  <a:pt x="17272" y="32746"/>
                  <a:pt x="18429" y="32632"/>
                  <a:pt x="19562" y="32423"/>
                </a:cubicBezTo>
                <a:cubicBezTo>
                  <a:pt x="24182" y="31577"/>
                  <a:pt x="28540" y="29125"/>
                  <a:pt x="31421" y="25422"/>
                </a:cubicBezTo>
                <a:cubicBezTo>
                  <a:pt x="34314" y="21731"/>
                  <a:pt x="35648" y="16778"/>
                  <a:pt x="34719" y="12182"/>
                </a:cubicBezTo>
                <a:cubicBezTo>
                  <a:pt x="33671" y="6991"/>
                  <a:pt x="29695" y="2502"/>
                  <a:pt x="24682" y="823"/>
                </a:cubicBezTo>
                <a:cubicBezTo>
                  <a:pt x="23027" y="264"/>
                  <a:pt x="21285" y="0"/>
                  <a:pt x="195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4"/>
          <p:cNvSpPr/>
          <p:nvPr/>
        </p:nvSpPr>
        <p:spPr>
          <a:xfrm>
            <a:off x="291335" y="370967"/>
            <a:ext cx="1252640" cy="112080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4"/>
          <p:cNvSpPr txBox="1">
            <a:spLocks noGrp="1"/>
          </p:cNvSpPr>
          <p:nvPr>
            <p:ph type="subTitle" idx="1"/>
          </p:nvPr>
        </p:nvSpPr>
        <p:spPr>
          <a:xfrm>
            <a:off x="981967" y="1759767"/>
            <a:ext cx="10272000" cy="1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88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1"/>
          <p:cNvSpPr/>
          <p:nvPr/>
        </p:nvSpPr>
        <p:spPr>
          <a:xfrm rot="10800000" flipH="1">
            <a:off x="8325358" y="5337000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31"/>
          <p:cNvSpPr/>
          <p:nvPr/>
        </p:nvSpPr>
        <p:spPr>
          <a:xfrm rot="10800000">
            <a:off x="-17321" y="-9123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31"/>
          <p:cNvSpPr/>
          <p:nvPr/>
        </p:nvSpPr>
        <p:spPr>
          <a:xfrm rot="5400000">
            <a:off x="-1264359" y="1247025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6" name="Google Shape;806;p31"/>
          <p:cNvGrpSpPr/>
          <p:nvPr/>
        </p:nvGrpSpPr>
        <p:grpSpPr>
          <a:xfrm rot="3438117">
            <a:off x="307507" y="421719"/>
            <a:ext cx="1339127" cy="1322316"/>
            <a:chOff x="623875" y="3501825"/>
            <a:chExt cx="1129625" cy="1115550"/>
          </a:xfrm>
        </p:grpSpPr>
        <p:sp>
          <p:nvSpPr>
            <p:cNvPr id="807" name="Google Shape;807;p31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8" name="Google Shape;818;p31"/>
          <p:cNvGrpSpPr/>
          <p:nvPr/>
        </p:nvGrpSpPr>
        <p:grpSpPr>
          <a:xfrm rot="-5400000">
            <a:off x="10243182" y="-129716"/>
            <a:ext cx="1831633" cy="2100667"/>
            <a:chOff x="3306050" y="1157725"/>
            <a:chExt cx="1373725" cy="1575500"/>
          </a:xfrm>
        </p:grpSpPr>
        <p:sp>
          <p:nvSpPr>
            <p:cNvPr id="819" name="Google Shape;819;p31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7" name="Google Shape;827;p31"/>
          <p:cNvSpPr/>
          <p:nvPr/>
        </p:nvSpPr>
        <p:spPr>
          <a:xfrm rot="10800000" flipH="1">
            <a:off x="224275" y="6020847"/>
            <a:ext cx="737604" cy="65997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31"/>
          <p:cNvSpPr/>
          <p:nvPr/>
        </p:nvSpPr>
        <p:spPr>
          <a:xfrm rot="9039692" flipH="1">
            <a:off x="491847" y="5567903"/>
            <a:ext cx="412631" cy="303639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31"/>
          <p:cNvSpPr/>
          <p:nvPr/>
        </p:nvSpPr>
        <p:spPr>
          <a:xfrm rot="-9620968" flipH="1">
            <a:off x="982362" y="5941909"/>
            <a:ext cx="316625" cy="232972"/>
          </a:xfrm>
          <a:custGeom>
            <a:avLst/>
            <a:gdLst/>
            <a:ahLst/>
            <a:cxnLst/>
            <a:rect l="l" t="t" r="r" b="b"/>
            <a:pathLst>
              <a:path w="11586" h="8549" extrusionOk="0">
                <a:moveTo>
                  <a:pt x="5798" y="1"/>
                </a:moveTo>
                <a:cubicBezTo>
                  <a:pt x="5759" y="1"/>
                  <a:pt x="5719" y="2"/>
                  <a:pt x="5680" y="3"/>
                </a:cubicBezTo>
                <a:cubicBezTo>
                  <a:pt x="2298" y="134"/>
                  <a:pt x="0" y="4456"/>
                  <a:pt x="2334" y="7135"/>
                </a:cubicBezTo>
                <a:cubicBezTo>
                  <a:pt x="3181" y="8110"/>
                  <a:pt x="4537" y="8549"/>
                  <a:pt x="5930" y="8549"/>
                </a:cubicBezTo>
                <a:cubicBezTo>
                  <a:pt x="7648" y="8549"/>
                  <a:pt x="9424" y="7881"/>
                  <a:pt x="10371" y="6730"/>
                </a:cubicBezTo>
                <a:cubicBezTo>
                  <a:pt x="11418" y="5456"/>
                  <a:pt x="11585" y="3420"/>
                  <a:pt x="10514" y="2170"/>
                </a:cubicBezTo>
                <a:cubicBezTo>
                  <a:pt x="10025" y="1598"/>
                  <a:pt x="9359" y="1229"/>
                  <a:pt x="8692" y="896"/>
                </a:cubicBezTo>
                <a:cubicBezTo>
                  <a:pt x="7786" y="437"/>
                  <a:pt x="6815" y="1"/>
                  <a:pt x="57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31"/>
          <p:cNvSpPr txBox="1">
            <a:spLocks noGrp="1"/>
          </p:cNvSpPr>
          <p:nvPr>
            <p:ph type="title"/>
          </p:nvPr>
        </p:nvSpPr>
        <p:spPr>
          <a:xfrm>
            <a:off x="953067" y="3798300"/>
            <a:ext cx="3115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31" name="Google Shape;831;p31"/>
          <p:cNvSpPr txBox="1">
            <a:spLocks noGrp="1"/>
          </p:cNvSpPr>
          <p:nvPr>
            <p:ph type="subTitle" idx="1"/>
          </p:nvPr>
        </p:nvSpPr>
        <p:spPr>
          <a:xfrm>
            <a:off x="953067" y="4350225"/>
            <a:ext cx="3115200" cy="1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32" name="Google Shape;832;p31"/>
          <p:cNvSpPr txBox="1">
            <a:spLocks noGrp="1"/>
          </p:cNvSpPr>
          <p:nvPr>
            <p:ph type="title" idx="2"/>
          </p:nvPr>
        </p:nvSpPr>
        <p:spPr>
          <a:xfrm>
            <a:off x="4538400" y="3798300"/>
            <a:ext cx="3115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33" name="Google Shape;833;p31"/>
          <p:cNvSpPr txBox="1">
            <a:spLocks noGrp="1"/>
          </p:cNvSpPr>
          <p:nvPr>
            <p:ph type="subTitle" idx="3"/>
          </p:nvPr>
        </p:nvSpPr>
        <p:spPr>
          <a:xfrm>
            <a:off x="4538399" y="4350225"/>
            <a:ext cx="3115200" cy="1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34" name="Google Shape;834;p31"/>
          <p:cNvSpPr txBox="1">
            <a:spLocks noGrp="1"/>
          </p:cNvSpPr>
          <p:nvPr>
            <p:ph type="title" idx="4"/>
          </p:nvPr>
        </p:nvSpPr>
        <p:spPr>
          <a:xfrm>
            <a:off x="8123737" y="3798300"/>
            <a:ext cx="3115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35" name="Google Shape;835;p31"/>
          <p:cNvSpPr txBox="1">
            <a:spLocks noGrp="1"/>
          </p:cNvSpPr>
          <p:nvPr>
            <p:ph type="subTitle" idx="5"/>
          </p:nvPr>
        </p:nvSpPr>
        <p:spPr>
          <a:xfrm>
            <a:off x="8123735" y="4350225"/>
            <a:ext cx="3115200" cy="1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36" name="Google Shape;836;p31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37" name="Google Shape;837;p31"/>
          <p:cNvSpPr txBox="1">
            <a:spLocks noGrp="1"/>
          </p:cNvSpPr>
          <p:nvPr>
            <p:ph type="title" idx="7" hasCustomPrompt="1"/>
          </p:nvPr>
        </p:nvSpPr>
        <p:spPr>
          <a:xfrm>
            <a:off x="953067" y="2520864"/>
            <a:ext cx="3115200" cy="6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838" name="Google Shape;838;p31"/>
          <p:cNvSpPr txBox="1">
            <a:spLocks noGrp="1"/>
          </p:cNvSpPr>
          <p:nvPr>
            <p:ph type="title" idx="8" hasCustomPrompt="1"/>
          </p:nvPr>
        </p:nvSpPr>
        <p:spPr>
          <a:xfrm>
            <a:off x="4538400" y="2520864"/>
            <a:ext cx="3115200" cy="6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9pPr>
          </a:lstStyle>
          <a:p>
            <a:r>
              <a:t>xx%</a:t>
            </a:r>
          </a:p>
        </p:txBody>
      </p:sp>
      <p:sp>
        <p:nvSpPr>
          <p:cNvPr id="839" name="Google Shape;839;p31"/>
          <p:cNvSpPr txBox="1">
            <a:spLocks noGrp="1"/>
          </p:cNvSpPr>
          <p:nvPr>
            <p:ph type="title" idx="9" hasCustomPrompt="1"/>
          </p:nvPr>
        </p:nvSpPr>
        <p:spPr>
          <a:xfrm>
            <a:off x="8123737" y="2520864"/>
            <a:ext cx="3115200" cy="6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27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2"/>
          <p:cNvSpPr txBox="1">
            <a:spLocks noGrp="1"/>
          </p:cNvSpPr>
          <p:nvPr>
            <p:ph type="title"/>
          </p:nvPr>
        </p:nvSpPr>
        <p:spPr>
          <a:xfrm>
            <a:off x="7858083" y="1955600"/>
            <a:ext cx="3387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2" name="Google Shape;842;p32"/>
          <p:cNvSpPr txBox="1">
            <a:spLocks noGrp="1"/>
          </p:cNvSpPr>
          <p:nvPr>
            <p:ph type="subTitle" idx="1"/>
          </p:nvPr>
        </p:nvSpPr>
        <p:spPr>
          <a:xfrm>
            <a:off x="7858083" y="2551560"/>
            <a:ext cx="3387200" cy="8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43" name="Google Shape;843;p32"/>
          <p:cNvSpPr txBox="1">
            <a:spLocks noGrp="1"/>
          </p:cNvSpPr>
          <p:nvPr>
            <p:ph type="title" idx="2"/>
          </p:nvPr>
        </p:nvSpPr>
        <p:spPr>
          <a:xfrm>
            <a:off x="2356448" y="4387067"/>
            <a:ext cx="3387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4" name="Google Shape;844;p32"/>
          <p:cNvSpPr txBox="1">
            <a:spLocks noGrp="1"/>
          </p:cNvSpPr>
          <p:nvPr>
            <p:ph type="subTitle" idx="3"/>
          </p:nvPr>
        </p:nvSpPr>
        <p:spPr>
          <a:xfrm>
            <a:off x="2356448" y="4976332"/>
            <a:ext cx="3387200" cy="8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45" name="Google Shape;845;p32"/>
          <p:cNvSpPr txBox="1">
            <a:spLocks noGrp="1"/>
          </p:cNvSpPr>
          <p:nvPr>
            <p:ph type="title" idx="4"/>
          </p:nvPr>
        </p:nvSpPr>
        <p:spPr>
          <a:xfrm>
            <a:off x="7864281" y="4387035"/>
            <a:ext cx="3387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6" name="Google Shape;846;p32"/>
          <p:cNvSpPr txBox="1">
            <a:spLocks noGrp="1"/>
          </p:cNvSpPr>
          <p:nvPr>
            <p:ph type="subTitle" idx="5"/>
          </p:nvPr>
        </p:nvSpPr>
        <p:spPr>
          <a:xfrm>
            <a:off x="7864281" y="4976039"/>
            <a:ext cx="3387200" cy="8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47" name="Google Shape;847;p3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8" name="Google Shape;848;p32"/>
          <p:cNvSpPr txBox="1">
            <a:spLocks noGrp="1"/>
          </p:cNvSpPr>
          <p:nvPr>
            <p:ph type="title" idx="7"/>
          </p:nvPr>
        </p:nvSpPr>
        <p:spPr>
          <a:xfrm>
            <a:off x="2356459" y="1967700"/>
            <a:ext cx="3387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49" name="Google Shape;849;p32"/>
          <p:cNvSpPr txBox="1">
            <a:spLocks noGrp="1"/>
          </p:cNvSpPr>
          <p:nvPr>
            <p:ph type="subTitle" idx="8"/>
          </p:nvPr>
        </p:nvSpPr>
        <p:spPr>
          <a:xfrm>
            <a:off x="2356459" y="2563663"/>
            <a:ext cx="3387200" cy="8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50" name="Google Shape;850;p32"/>
          <p:cNvSpPr/>
          <p:nvPr/>
        </p:nvSpPr>
        <p:spPr>
          <a:xfrm flipH="1">
            <a:off x="9853379" y="-9722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32"/>
          <p:cNvGrpSpPr/>
          <p:nvPr/>
        </p:nvGrpSpPr>
        <p:grpSpPr>
          <a:xfrm rot="-8838117" flipH="1">
            <a:off x="10609331" y="5372842"/>
            <a:ext cx="1339127" cy="1322316"/>
            <a:chOff x="623875" y="3501825"/>
            <a:chExt cx="1129625" cy="1115550"/>
          </a:xfrm>
        </p:grpSpPr>
        <p:sp>
          <p:nvSpPr>
            <p:cNvPr id="852" name="Google Shape;852;p32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32"/>
          <p:cNvGrpSpPr/>
          <p:nvPr/>
        </p:nvGrpSpPr>
        <p:grpSpPr>
          <a:xfrm rot="5400000" flipH="1">
            <a:off x="143825" y="-82579"/>
            <a:ext cx="1605427" cy="1841235"/>
            <a:chOff x="3306050" y="1157725"/>
            <a:chExt cx="1373725" cy="1575500"/>
          </a:xfrm>
        </p:grpSpPr>
        <p:sp>
          <p:nvSpPr>
            <p:cNvPr id="864" name="Google Shape;864;p32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2" name="Google Shape;872;p32"/>
          <p:cNvSpPr/>
          <p:nvPr/>
        </p:nvSpPr>
        <p:spPr>
          <a:xfrm flipH="1">
            <a:off x="10691421" y="539000"/>
            <a:ext cx="581747" cy="52030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32"/>
          <p:cNvSpPr/>
          <p:nvPr/>
        </p:nvSpPr>
        <p:spPr>
          <a:xfrm flipH="1">
            <a:off x="11229495" y="1096335"/>
            <a:ext cx="217996" cy="231229"/>
          </a:xfrm>
          <a:custGeom>
            <a:avLst/>
            <a:gdLst/>
            <a:ahLst/>
            <a:cxnLst/>
            <a:rect l="l" t="t" r="r" b="b"/>
            <a:pathLst>
              <a:path w="34493" h="36587" extrusionOk="0">
                <a:moveTo>
                  <a:pt x="17731" y="0"/>
                </a:moveTo>
                <a:cubicBezTo>
                  <a:pt x="14425" y="0"/>
                  <a:pt x="11132" y="1023"/>
                  <a:pt x="8549" y="3095"/>
                </a:cubicBezTo>
                <a:cubicBezTo>
                  <a:pt x="5418" y="5595"/>
                  <a:pt x="3501" y="9369"/>
                  <a:pt x="2501" y="13251"/>
                </a:cubicBezTo>
                <a:cubicBezTo>
                  <a:pt x="881" y="19585"/>
                  <a:pt x="0" y="28181"/>
                  <a:pt x="5668" y="32872"/>
                </a:cubicBezTo>
                <a:cubicBezTo>
                  <a:pt x="8204" y="34980"/>
                  <a:pt x="11502" y="35968"/>
                  <a:pt x="14776" y="36385"/>
                </a:cubicBezTo>
                <a:cubicBezTo>
                  <a:pt x="15765" y="36510"/>
                  <a:pt x="16769" y="36587"/>
                  <a:pt x="17770" y="36587"/>
                </a:cubicBezTo>
                <a:cubicBezTo>
                  <a:pt x="19626" y="36587"/>
                  <a:pt x="21468" y="36322"/>
                  <a:pt x="23170" y="35611"/>
                </a:cubicBezTo>
                <a:cubicBezTo>
                  <a:pt x="25063" y="34813"/>
                  <a:pt x="26694" y="33503"/>
                  <a:pt x="28111" y="32015"/>
                </a:cubicBezTo>
                <a:cubicBezTo>
                  <a:pt x="32135" y="27776"/>
                  <a:pt x="34493" y="21883"/>
                  <a:pt x="34052" y="16049"/>
                </a:cubicBezTo>
                <a:cubicBezTo>
                  <a:pt x="33612" y="10215"/>
                  <a:pt x="30230" y="4583"/>
                  <a:pt x="25075" y="1809"/>
                </a:cubicBezTo>
                <a:cubicBezTo>
                  <a:pt x="22832" y="607"/>
                  <a:pt x="20278" y="0"/>
                  <a:pt x="177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32"/>
          <p:cNvSpPr/>
          <p:nvPr/>
        </p:nvSpPr>
        <p:spPr>
          <a:xfrm rot="10800000">
            <a:off x="-3232" y="4647285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38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3"/>
          <p:cNvSpPr/>
          <p:nvPr/>
        </p:nvSpPr>
        <p:spPr>
          <a:xfrm>
            <a:off x="8335757" y="-9723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33"/>
          <p:cNvSpPr/>
          <p:nvPr/>
        </p:nvSpPr>
        <p:spPr>
          <a:xfrm>
            <a:off x="0" y="6232134"/>
            <a:ext cx="5009400" cy="667767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33"/>
          <p:cNvSpPr/>
          <p:nvPr/>
        </p:nvSpPr>
        <p:spPr>
          <a:xfrm rot="10800000" flipH="1">
            <a:off x="10176668" y="148327"/>
            <a:ext cx="1368352" cy="122433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9" name="Google Shape;879;p33"/>
          <p:cNvGrpSpPr/>
          <p:nvPr/>
        </p:nvGrpSpPr>
        <p:grpSpPr>
          <a:xfrm rot="5400000" flipH="1">
            <a:off x="134501" y="-126716"/>
            <a:ext cx="1831633" cy="2100667"/>
            <a:chOff x="3306050" y="1157725"/>
            <a:chExt cx="1373725" cy="1575500"/>
          </a:xfrm>
        </p:grpSpPr>
        <p:sp>
          <p:nvSpPr>
            <p:cNvPr id="880" name="Google Shape;880;p33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33"/>
          <p:cNvGrpSpPr/>
          <p:nvPr/>
        </p:nvGrpSpPr>
        <p:grpSpPr>
          <a:xfrm>
            <a:off x="10701434" y="5557400"/>
            <a:ext cx="1480767" cy="1300600"/>
            <a:chOff x="3575725" y="3248450"/>
            <a:chExt cx="1110575" cy="975450"/>
          </a:xfrm>
        </p:grpSpPr>
        <p:sp>
          <p:nvSpPr>
            <p:cNvPr id="889" name="Google Shape;889;p33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1" name="Google Shape;891;p33"/>
          <p:cNvSpPr txBox="1">
            <a:spLocks noGrp="1"/>
          </p:cNvSpPr>
          <p:nvPr>
            <p:ph type="title"/>
          </p:nvPr>
        </p:nvSpPr>
        <p:spPr>
          <a:xfrm>
            <a:off x="6291777" y="3801767"/>
            <a:ext cx="2273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2" name="Google Shape;892;p33"/>
          <p:cNvSpPr txBox="1">
            <a:spLocks noGrp="1"/>
          </p:cNvSpPr>
          <p:nvPr>
            <p:ph type="subTitle" idx="1"/>
          </p:nvPr>
        </p:nvSpPr>
        <p:spPr>
          <a:xfrm>
            <a:off x="6291784" y="4366639"/>
            <a:ext cx="2273200" cy="113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93" name="Google Shape;893;p33"/>
          <p:cNvSpPr txBox="1">
            <a:spLocks noGrp="1"/>
          </p:cNvSpPr>
          <p:nvPr>
            <p:ph type="title" idx="2"/>
          </p:nvPr>
        </p:nvSpPr>
        <p:spPr>
          <a:xfrm>
            <a:off x="962533" y="3801767"/>
            <a:ext cx="2273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4" name="Google Shape;894;p33"/>
          <p:cNvSpPr txBox="1">
            <a:spLocks noGrp="1"/>
          </p:cNvSpPr>
          <p:nvPr>
            <p:ph type="subTitle" idx="3"/>
          </p:nvPr>
        </p:nvSpPr>
        <p:spPr>
          <a:xfrm>
            <a:off x="962533" y="4366989"/>
            <a:ext cx="2273200" cy="113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95" name="Google Shape;895;p33"/>
          <p:cNvSpPr txBox="1">
            <a:spLocks noGrp="1"/>
          </p:cNvSpPr>
          <p:nvPr>
            <p:ph type="title" idx="4"/>
          </p:nvPr>
        </p:nvSpPr>
        <p:spPr>
          <a:xfrm>
            <a:off x="8956399" y="3801767"/>
            <a:ext cx="2273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6" name="Google Shape;896;p33"/>
          <p:cNvSpPr txBox="1">
            <a:spLocks noGrp="1"/>
          </p:cNvSpPr>
          <p:nvPr>
            <p:ph type="subTitle" idx="5"/>
          </p:nvPr>
        </p:nvSpPr>
        <p:spPr>
          <a:xfrm>
            <a:off x="8956400" y="4366635"/>
            <a:ext cx="2273200" cy="113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897" name="Google Shape;897;p33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8" name="Google Shape;898;p33"/>
          <p:cNvSpPr txBox="1">
            <a:spLocks noGrp="1"/>
          </p:cNvSpPr>
          <p:nvPr>
            <p:ph type="title" idx="7"/>
          </p:nvPr>
        </p:nvSpPr>
        <p:spPr>
          <a:xfrm>
            <a:off x="3627155" y="3801767"/>
            <a:ext cx="2273200" cy="6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99" name="Google Shape;899;p33"/>
          <p:cNvSpPr txBox="1">
            <a:spLocks noGrp="1"/>
          </p:cNvSpPr>
          <p:nvPr>
            <p:ph type="subTitle" idx="8"/>
          </p:nvPr>
        </p:nvSpPr>
        <p:spPr>
          <a:xfrm>
            <a:off x="3627133" y="4366681"/>
            <a:ext cx="2273200" cy="113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86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4"/>
          <p:cNvSpPr txBox="1">
            <a:spLocks noGrp="1"/>
          </p:cNvSpPr>
          <p:nvPr>
            <p:ph type="title"/>
          </p:nvPr>
        </p:nvSpPr>
        <p:spPr>
          <a:xfrm>
            <a:off x="4394600" y="3231204"/>
            <a:ext cx="34028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2" name="Google Shape;902;p34"/>
          <p:cNvSpPr txBox="1">
            <a:spLocks noGrp="1"/>
          </p:cNvSpPr>
          <p:nvPr>
            <p:ph type="subTitle" idx="1"/>
          </p:nvPr>
        </p:nvSpPr>
        <p:spPr>
          <a:xfrm>
            <a:off x="4394600" y="3762252"/>
            <a:ext cx="3402800" cy="13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03" name="Google Shape;903;p34"/>
          <p:cNvSpPr txBox="1">
            <a:spLocks noGrp="1"/>
          </p:cNvSpPr>
          <p:nvPr>
            <p:ph type="title" idx="2"/>
          </p:nvPr>
        </p:nvSpPr>
        <p:spPr>
          <a:xfrm>
            <a:off x="953400" y="3231204"/>
            <a:ext cx="34028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4" name="Google Shape;904;p34"/>
          <p:cNvSpPr txBox="1">
            <a:spLocks noGrp="1"/>
          </p:cNvSpPr>
          <p:nvPr>
            <p:ph type="subTitle" idx="3"/>
          </p:nvPr>
        </p:nvSpPr>
        <p:spPr>
          <a:xfrm>
            <a:off x="953400" y="3762252"/>
            <a:ext cx="3402800" cy="13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05" name="Google Shape;905;p34"/>
          <p:cNvSpPr txBox="1">
            <a:spLocks noGrp="1"/>
          </p:cNvSpPr>
          <p:nvPr>
            <p:ph type="title" idx="4"/>
          </p:nvPr>
        </p:nvSpPr>
        <p:spPr>
          <a:xfrm>
            <a:off x="7835800" y="3231204"/>
            <a:ext cx="34028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6" name="Google Shape;906;p34"/>
          <p:cNvSpPr txBox="1">
            <a:spLocks noGrp="1"/>
          </p:cNvSpPr>
          <p:nvPr>
            <p:ph type="subTitle" idx="5"/>
          </p:nvPr>
        </p:nvSpPr>
        <p:spPr>
          <a:xfrm>
            <a:off x="7835800" y="3762252"/>
            <a:ext cx="3402800" cy="13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07" name="Google Shape;907;p34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8" name="Google Shape;908;p34"/>
          <p:cNvSpPr/>
          <p:nvPr/>
        </p:nvSpPr>
        <p:spPr>
          <a:xfrm rot="-5400000">
            <a:off x="10445833" y="-72000"/>
            <a:ext cx="1702000" cy="1846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4"/>
          <p:cNvSpPr/>
          <p:nvPr/>
        </p:nvSpPr>
        <p:spPr>
          <a:xfrm rot="10800000">
            <a:off x="8210880" y="-29165"/>
            <a:ext cx="2826304" cy="747832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34"/>
          <p:cNvSpPr/>
          <p:nvPr/>
        </p:nvSpPr>
        <p:spPr>
          <a:xfrm>
            <a:off x="-9722" y="-9722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34"/>
          <p:cNvSpPr/>
          <p:nvPr/>
        </p:nvSpPr>
        <p:spPr>
          <a:xfrm>
            <a:off x="3591300" y="6190234"/>
            <a:ext cx="5009400" cy="667767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2" name="Google Shape;912;p34"/>
          <p:cNvGrpSpPr/>
          <p:nvPr/>
        </p:nvGrpSpPr>
        <p:grpSpPr>
          <a:xfrm rot="10800000">
            <a:off x="1" y="-16"/>
            <a:ext cx="1480767" cy="1300600"/>
            <a:chOff x="3575725" y="3248450"/>
            <a:chExt cx="1110575" cy="975450"/>
          </a:xfrm>
        </p:grpSpPr>
        <p:sp>
          <p:nvSpPr>
            <p:cNvPr id="913" name="Google Shape;913;p34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34"/>
          <p:cNvGrpSpPr/>
          <p:nvPr/>
        </p:nvGrpSpPr>
        <p:grpSpPr>
          <a:xfrm rot="10800000">
            <a:off x="9984137" y="5648404"/>
            <a:ext cx="2207867" cy="1167233"/>
            <a:chOff x="1680550" y="2806125"/>
            <a:chExt cx="1655900" cy="875425"/>
          </a:xfrm>
        </p:grpSpPr>
        <p:sp>
          <p:nvSpPr>
            <p:cNvPr id="916" name="Google Shape;916;p34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8" name="Google Shape;918;p34"/>
          <p:cNvGrpSpPr/>
          <p:nvPr/>
        </p:nvGrpSpPr>
        <p:grpSpPr>
          <a:xfrm>
            <a:off x="240917" y="5483433"/>
            <a:ext cx="1335051" cy="1236400"/>
            <a:chOff x="180688" y="4112575"/>
            <a:chExt cx="1001288" cy="927300"/>
          </a:xfrm>
        </p:grpSpPr>
        <p:sp>
          <p:nvSpPr>
            <p:cNvPr id="919" name="Google Shape;919;p34"/>
            <p:cNvSpPr/>
            <p:nvPr/>
          </p:nvSpPr>
          <p:spPr>
            <a:xfrm rot="1097291">
              <a:off x="627597" y="4443523"/>
              <a:ext cx="226252" cy="349954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984900" y="44168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71388" y="41125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03050" y="4753025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397200" y="48080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180688" y="4636913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67800" y="4260938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63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5"/>
          <p:cNvSpPr txBox="1">
            <a:spLocks noGrp="1"/>
          </p:cNvSpPr>
          <p:nvPr>
            <p:ph type="title"/>
          </p:nvPr>
        </p:nvSpPr>
        <p:spPr>
          <a:xfrm>
            <a:off x="4192517" y="3232201"/>
            <a:ext cx="5510800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28" name="Google Shape;928;p35"/>
          <p:cNvSpPr txBox="1">
            <a:spLocks noGrp="1"/>
          </p:cNvSpPr>
          <p:nvPr>
            <p:ph type="subTitle" idx="1"/>
          </p:nvPr>
        </p:nvSpPr>
        <p:spPr>
          <a:xfrm>
            <a:off x="4192517" y="3773725"/>
            <a:ext cx="5510800" cy="83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29" name="Google Shape;929;p35"/>
          <p:cNvSpPr txBox="1">
            <a:spLocks noGrp="1"/>
          </p:cNvSpPr>
          <p:nvPr>
            <p:ph type="title" idx="2"/>
          </p:nvPr>
        </p:nvSpPr>
        <p:spPr>
          <a:xfrm>
            <a:off x="4192517" y="1680533"/>
            <a:ext cx="5510800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30" name="Google Shape;930;p35"/>
          <p:cNvSpPr txBox="1">
            <a:spLocks noGrp="1"/>
          </p:cNvSpPr>
          <p:nvPr>
            <p:ph type="subTitle" idx="3"/>
          </p:nvPr>
        </p:nvSpPr>
        <p:spPr>
          <a:xfrm>
            <a:off x="4192517" y="2222064"/>
            <a:ext cx="5510800" cy="83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31" name="Google Shape;931;p35"/>
          <p:cNvSpPr txBox="1">
            <a:spLocks noGrp="1"/>
          </p:cNvSpPr>
          <p:nvPr>
            <p:ph type="title" idx="4"/>
          </p:nvPr>
        </p:nvSpPr>
        <p:spPr>
          <a:xfrm>
            <a:off x="4192517" y="4783853"/>
            <a:ext cx="5510800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32" name="Google Shape;932;p35"/>
          <p:cNvSpPr txBox="1">
            <a:spLocks noGrp="1"/>
          </p:cNvSpPr>
          <p:nvPr>
            <p:ph type="subTitle" idx="5"/>
          </p:nvPr>
        </p:nvSpPr>
        <p:spPr>
          <a:xfrm>
            <a:off x="4192517" y="5325387"/>
            <a:ext cx="5510800" cy="83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33" name="Google Shape;933;p35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34" name="Google Shape;934;p35"/>
          <p:cNvSpPr/>
          <p:nvPr/>
        </p:nvSpPr>
        <p:spPr>
          <a:xfrm rot="5400000">
            <a:off x="10328408" y="113400"/>
            <a:ext cx="2003627" cy="1723549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35"/>
          <p:cNvSpPr/>
          <p:nvPr/>
        </p:nvSpPr>
        <p:spPr>
          <a:xfrm rot="5400000">
            <a:off x="-248409" y="-20594"/>
            <a:ext cx="1632481" cy="1460671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35"/>
          <p:cNvSpPr/>
          <p:nvPr/>
        </p:nvSpPr>
        <p:spPr>
          <a:xfrm rot="-5400000" flipH="1">
            <a:off x="-1000715" y="4559115"/>
            <a:ext cx="3299603" cy="1298173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7" name="Google Shape;937;p35"/>
          <p:cNvGrpSpPr/>
          <p:nvPr/>
        </p:nvGrpSpPr>
        <p:grpSpPr>
          <a:xfrm rot="10800000">
            <a:off x="15" y="179372"/>
            <a:ext cx="1723517" cy="808155"/>
            <a:chOff x="503325" y="3713675"/>
            <a:chExt cx="1736250" cy="814125"/>
          </a:xfrm>
        </p:grpSpPr>
        <p:sp>
          <p:nvSpPr>
            <p:cNvPr id="938" name="Google Shape;938;p35"/>
            <p:cNvSpPr/>
            <p:nvPr/>
          </p:nvSpPr>
          <p:spPr>
            <a:xfrm>
              <a:off x="503325" y="3713675"/>
              <a:ext cx="1711850" cy="814125"/>
            </a:xfrm>
            <a:custGeom>
              <a:avLst/>
              <a:gdLst/>
              <a:ahLst/>
              <a:cxnLst/>
              <a:rect l="l" t="t" r="r" b="b"/>
              <a:pathLst>
                <a:path w="68474" h="32565" fill="none" extrusionOk="0">
                  <a:moveTo>
                    <a:pt x="67949" y="14800"/>
                  </a:moveTo>
                  <a:cubicBezTo>
                    <a:pt x="67759" y="14622"/>
                    <a:pt x="67533" y="14443"/>
                    <a:pt x="67247" y="14253"/>
                  </a:cubicBezTo>
                  <a:cubicBezTo>
                    <a:pt x="62830" y="11324"/>
                    <a:pt x="57960" y="9038"/>
                    <a:pt x="52971" y="7287"/>
                  </a:cubicBezTo>
                  <a:cubicBezTo>
                    <a:pt x="52793" y="7228"/>
                    <a:pt x="52602" y="7371"/>
                    <a:pt x="52626" y="7561"/>
                  </a:cubicBezTo>
                  <a:cubicBezTo>
                    <a:pt x="52912" y="9442"/>
                    <a:pt x="53043" y="11324"/>
                    <a:pt x="52995" y="13217"/>
                  </a:cubicBezTo>
                  <a:cubicBezTo>
                    <a:pt x="52745" y="11943"/>
                    <a:pt x="52495" y="10681"/>
                    <a:pt x="52233" y="9419"/>
                  </a:cubicBezTo>
                  <a:cubicBezTo>
                    <a:pt x="51995" y="8276"/>
                    <a:pt x="51757" y="7264"/>
                    <a:pt x="50769" y="6549"/>
                  </a:cubicBezTo>
                  <a:cubicBezTo>
                    <a:pt x="49578" y="5692"/>
                    <a:pt x="47911" y="5263"/>
                    <a:pt x="46554" y="4775"/>
                  </a:cubicBezTo>
                  <a:cubicBezTo>
                    <a:pt x="44613" y="4073"/>
                    <a:pt x="42661" y="3465"/>
                    <a:pt x="40684" y="2906"/>
                  </a:cubicBezTo>
                  <a:cubicBezTo>
                    <a:pt x="40565" y="2882"/>
                    <a:pt x="40434" y="2918"/>
                    <a:pt x="40386" y="3037"/>
                  </a:cubicBezTo>
                  <a:cubicBezTo>
                    <a:pt x="39946" y="4382"/>
                    <a:pt x="39565" y="5751"/>
                    <a:pt x="39232" y="7121"/>
                  </a:cubicBezTo>
                  <a:cubicBezTo>
                    <a:pt x="38958" y="5740"/>
                    <a:pt x="38755" y="4347"/>
                    <a:pt x="38624" y="2942"/>
                  </a:cubicBezTo>
                  <a:cubicBezTo>
                    <a:pt x="38612" y="2858"/>
                    <a:pt x="38553" y="2787"/>
                    <a:pt x="38481" y="2763"/>
                  </a:cubicBezTo>
                  <a:cubicBezTo>
                    <a:pt x="34029" y="1215"/>
                    <a:pt x="29016" y="1"/>
                    <a:pt x="24277" y="179"/>
                  </a:cubicBezTo>
                  <a:cubicBezTo>
                    <a:pt x="22551" y="251"/>
                    <a:pt x="21694" y="882"/>
                    <a:pt x="21229" y="2513"/>
                  </a:cubicBezTo>
                  <a:cubicBezTo>
                    <a:pt x="20574" y="4751"/>
                    <a:pt x="20039" y="7049"/>
                    <a:pt x="19491" y="9323"/>
                  </a:cubicBezTo>
                  <a:cubicBezTo>
                    <a:pt x="19431" y="7002"/>
                    <a:pt x="19181" y="4680"/>
                    <a:pt x="18622" y="2418"/>
                  </a:cubicBezTo>
                  <a:cubicBezTo>
                    <a:pt x="18491" y="1906"/>
                    <a:pt x="18408" y="1215"/>
                    <a:pt x="17931" y="894"/>
                  </a:cubicBezTo>
                  <a:cubicBezTo>
                    <a:pt x="17157" y="382"/>
                    <a:pt x="15764" y="656"/>
                    <a:pt x="14883" y="691"/>
                  </a:cubicBezTo>
                  <a:cubicBezTo>
                    <a:pt x="12323" y="798"/>
                    <a:pt x="9787" y="1275"/>
                    <a:pt x="7359" y="2096"/>
                  </a:cubicBezTo>
                  <a:cubicBezTo>
                    <a:pt x="6739" y="2311"/>
                    <a:pt x="5799" y="2477"/>
                    <a:pt x="5501" y="3144"/>
                  </a:cubicBezTo>
                  <a:cubicBezTo>
                    <a:pt x="5239" y="3739"/>
                    <a:pt x="5382" y="4656"/>
                    <a:pt x="5561" y="5478"/>
                  </a:cubicBezTo>
                  <a:lnTo>
                    <a:pt x="4787" y="4287"/>
                  </a:lnTo>
                  <a:cubicBezTo>
                    <a:pt x="4727" y="4180"/>
                    <a:pt x="4561" y="4180"/>
                    <a:pt x="4477" y="4251"/>
                  </a:cubicBezTo>
                  <a:cubicBezTo>
                    <a:pt x="3025" y="5370"/>
                    <a:pt x="1572" y="6490"/>
                    <a:pt x="108" y="7597"/>
                  </a:cubicBezTo>
                  <a:cubicBezTo>
                    <a:pt x="24" y="7668"/>
                    <a:pt x="0" y="7728"/>
                    <a:pt x="60" y="7823"/>
                  </a:cubicBezTo>
                  <a:cubicBezTo>
                    <a:pt x="143" y="7918"/>
                    <a:pt x="215" y="8002"/>
                    <a:pt x="286" y="8109"/>
                  </a:cubicBezTo>
                  <a:cubicBezTo>
                    <a:pt x="572" y="8561"/>
                    <a:pt x="846" y="9014"/>
                    <a:pt x="1132" y="9466"/>
                  </a:cubicBezTo>
                  <a:cubicBezTo>
                    <a:pt x="1429" y="9919"/>
                    <a:pt x="1727" y="10359"/>
                    <a:pt x="2036" y="10800"/>
                  </a:cubicBezTo>
                  <a:cubicBezTo>
                    <a:pt x="2346" y="11240"/>
                    <a:pt x="2656" y="11681"/>
                    <a:pt x="2965" y="12109"/>
                  </a:cubicBezTo>
                  <a:cubicBezTo>
                    <a:pt x="3287" y="12538"/>
                    <a:pt x="3608" y="12967"/>
                    <a:pt x="3941" y="13383"/>
                  </a:cubicBezTo>
                  <a:cubicBezTo>
                    <a:pt x="4275" y="13812"/>
                    <a:pt x="4608" y="14229"/>
                    <a:pt x="4942" y="14634"/>
                  </a:cubicBezTo>
                  <a:cubicBezTo>
                    <a:pt x="5287" y="15050"/>
                    <a:pt x="5632" y="15455"/>
                    <a:pt x="5989" y="15860"/>
                  </a:cubicBezTo>
                  <a:cubicBezTo>
                    <a:pt x="6335" y="16265"/>
                    <a:pt x="6692" y="16669"/>
                    <a:pt x="7049" y="17074"/>
                  </a:cubicBezTo>
                  <a:cubicBezTo>
                    <a:pt x="7347" y="17396"/>
                    <a:pt x="7644" y="17717"/>
                    <a:pt x="7942" y="18039"/>
                  </a:cubicBezTo>
                  <a:cubicBezTo>
                    <a:pt x="8061" y="18170"/>
                    <a:pt x="8299" y="18134"/>
                    <a:pt x="8323" y="17932"/>
                  </a:cubicBezTo>
                  <a:cubicBezTo>
                    <a:pt x="8394" y="17003"/>
                    <a:pt x="8561" y="16122"/>
                    <a:pt x="8799" y="15241"/>
                  </a:cubicBezTo>
                  <a:cubicBezTo>
                    <a:pt x="8847" y="16669"/>
                    <a:pt x="9049" y="18122"/>
                    <a:pt x="9895" y="19301"/>
                  </a:cubicBezTo>
                  <a:cubicBezTo>
                    <a:pt x="11026" y="20896"/>
                    <a:pt x="13335" y="21765"/>
                    <a:pt x="15038" y="22599"/>
                  </a:cubicBezTo>
                  <a:cubicBezTo>
                    <a:pt x="19360" y="24706"/>
                    <a:pt x="23896" y="26278"/>
                    <a:pt x="28575" y="27361"/>
                  </a:cubicBezTo>
                  <a:cubicBezTo>
                    <a:pt x="28683" y="27385"/>
                    <a:pt x="28790" y="27278"/>
                    <a:pt x="28802" y="27183"/>
                  </a:cubicBezTo>
                  <a:cubicBezTo>
                    <a:pt x="29040" y="24861"/>
                    <a:pt x="29266" y="22539"/>
                    <a:pt x="29504" y="20218"/>
                  </a:cubicBezTo>
                  <a:cubicBezTo>
                    <a:pt x="29576" y="19587"/>
                    <a:pt x="29635" y="18955"/>
                    <a:pt x="29707" y="18324"/>
                  </a:cubicBezTo>
                  <a:cubicBezTo>
                    <a:pt x="29730" y="18027"/>
                    <a:pt x="29790" y="15717"/>
                    <a:pt x="30516" y="17777"/>
                  </a:cubicBezTo>
                  <a:cubicBezTo>
                    <a:pt x="30802" y="18563"/>
                    <a:pt x="30361" y="20039"/>
                    <a:pt x="30314" y="20884"/>
                  </a:cubicBezTo>
                  <a:cubicBezTo>
                    <a:pt x="30195" y="22801"/>
                    <a:pt x="30135" y="24813"/>
                    <a:pt x="30373" y="26730"/>
                  </a:cubicBezTo>
                  <a:cubicBezTo>
                    <a:pt x="30588" y="28516"/>
                    <a:pt x="31504" y="28921"/>
                    <a:pt x="33112" y="29504"/>
                  </a:cubicBezTo>
                  <a:cubicBezTo>
                    <a:pt x="35136" y="30219"/>
                    <a:pt x="37184" y="30838"/>
                    <a:pt x="39255" y="31350"/>
                  </a:cubicBezTo>
                  <a:cubicBezTo>
                    <a:pt x="40125" y="31564"/>
                    <a:pt x="40994" y="31767"/>
                    <a:pt x="41875" y="31945"/>
                  </a:cubicBezTo>
                  <a:cubicBezTo>
                    <a:pt x="42637" y="32100"/>
                    <a:pt x="43792" y="32564"/>
                    <a:pt x="44577" y="32410"/>
                  </a:cubicBezTo>
                  <a:cubicBezTo>
                    <a:pt x="45566" y="32195"/>
                    <a:pt x="45280" y="31136"/>
                    <a:pt x="45220" y="30362"/>
                  </a:cubicBezTo>
                  <a:cubicBezTo>
                    <a:pt x="45078" y="28409"/>
                    <a:pt x="44887" y="26468"/>
                    <a:pt x="44661" y="24528"/>
                  </a:cubicBezTo>
                  <a:cubicBezTo>
                    <a:pt x="45054" y="25409"/>
                    <a:pt x="45435" y="26290"/>
                    <a:pt x="45816" y="27171"/>
                  </a:cubicBezTo>
                  <a:cubicBezTo>
                    <a:pt x="46352" y="28409"/>
                    <a:pt x="46768" y="29981"/>
                    <a:pt x="47530" y="31088"/>
                  </a:cubicBezTo>
                  <a:cubicBezTo>
                    <a:pt x="48495" y="32505"/>
                    <a:pt x="49864" y="31874"/>
                    <a:pt x="51281" y="31433"/>
                  </a:cubicBezTo>
                  <a:cubicBezTo>
                    <a:pt x="55936" y="30004"/>
                    <a:pt x="60175" y="27302"/>
                    <a:pt x="63520" y="23754"/>
                  </a:cubicBezTo>
                  <a:cubicBezTo>
                    <a:pt x="65175" y="21992"/>
                    <a:pt x="66616" y="20003"/>
                    <a:pt x="67759" y="17872"/>
                  </a:cubicBezTo>
                  <a:cubicBezTo>
                    <a:pt x="68140" y="17158"/>
                    <a:pt x="68414" y="16610"/>
                    <a:pt x="68473" y="1612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522975" y="3914900"/>
              <a:ext cx="1716600" cy="267625"/>
            </a:xfrm>
            <a:custGeom>
              <a:avLst/>
              <a:gdLst/>
              <a:ahLst/>
              <a:cxnLst/>
              <a:rect l="l" t="t" r="r" b="b"/>
              <a:pathLst>
                <a:path w="68664" h="10705" fill="none" extrusionOk="0">
                  <a:moveTo>
                    <a:pt x="24" y="60"/>
                  </a:moveTo>
                  <a:cubicBezTo>
                    <a:pt x="4584" y="3060"/>
                    <a:pt x="10418" y="4703"/>
                    <a:pt x="15645" y="6084"/>
                  </a:cubicBezTo>
                  <a:cubicBezTo>
                    <a:pt x="21229" y="7573"/>
                    <a:pt x="27004" y="8359"/>
                    <a:pt x="32778" y="8811"/>
                  </a:cubicBezTo>
                  <a:cubicBezTo>
                    <a:pt x="44244" y="9716"/>
                    <a:pt x="56495" y="10704"/>
                    <a:pt x="67794" y="8049"/>
                  </a:cubicBezTo>
                  <a:cubicBezTo>
                    <a:pt x="68664" y="7847"/>
                    <a:pt x="68485" y="6477"/>
                    <a:pt x="67592" y="6668"/>
                  </a:cubicBezTo>
                  <a:cubicBezTo>
                    <a:pt x="56293" y="9025"/>
                    <a:pt x="44649" y="8418"/>
                    <a:pt x="33195" y="7739"/>
                  </a:cubicBezTo>
                  <a:cubicBezTo>
                    <a:pt x="27528" y="7406"/>
                    <a:pt x="21896" y="6858"/>
                    <a:pt x="16348" y="5644"/>
                  </a:cubicBezTo>
                  <a:cubicBezTo>
                    <a:pt x="13538" y="5025"/>
                    <a:pt x="10787" y="4203"/>
                    <a:pt x="8085" y="3251"/>
                  </a:cubicBezTo>
                  <a:cubicBezTo>
                    <a:pt x="5358" y="2286"/>
                    <a:pt x="2774" y="965"/>
                    <a:pt x="60" y="12"/>
                  </a:cubicBezTo>
                  <a:cubicBezTo>
                    <a:pt x="24" y="0"/>
                    <a:pt x="0" y="48"/>
                    <a:pt x="24" y="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0" name="Google Shape;940;p35"/>
          <p:cNvSpPr/>
          <p:nvPr/>
        </p:nvSpPr>
        <p:spPr>
          <a:xfrm rot="5400000">
            <a:off x="11090592" y="5733606"/>
            <a:ext cx="1632481" cy="1460671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90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6"/>
          <p:cNvSpPr/>
          <p:nvPr/>
        </p:nvSpPr>
        <p:spPr>
          <a:xfrm>
            <a:off x="-9722" y="-9722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36"/>
          <p:cNvSpPr/>
          <p:nvPr/>
        </p:nvSpPr>
        <p:spPr>
          <a:xfrm>
            <a:off x="11298406" y="3415100"/>
            <a:ext cx="903300" cy="3452067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36"/>
          <p:cNvSpPr/>
          <p:nvPr/>
        </p:nvSpPr>
        <p:spPr>
          <a:xfrm>
            <a:off x="416967" y="481817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36"/>
          <p:cNvSpPr/>
          <p:nvPr/>
        </p:nvSpPr>
        <p:spPr>
          <a:xfrm>
            <a:off x="10265800" y="101351"/>
            <a:ext cx="1180733" cy="105646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6" name="Google Shape;946;p36"/>
          <p:cNvGrpSpPr/>
          <p:nvPr/>
        </p:nvGrpSpPr>
        <p:grpSpPr>
          <a:xfrm rot="5400000">
            <a:off x="10489134" y="-11899"/>
            <a:ext cx="1636333" cy="1753033"/>
            <a:chOff x="5368525" y="1294325"/>
            <a:chExt cx="1227250" cy="1314775"/>
          </a:xfrm>
        </p:grpSpPr>
        <p:sp>
          <p:nvSpPr>
            <p:cNvPr id="947" name="Google Shape;947;p36"/>
            <p:cNvSpPr/>
            <p:nvPr/>
          </p:nvSpPr>
          <p:spPr>
            <a:xfrm>
              <a:off x="5368525" y="1294325"/>
              <a:ext cx="1227250" cy="1314775"/>
            </a:xfrm>
            <a:custGeom>
              <a:avLst/>
              <a:gdLst/>
              <a:ahLst/>
              <a:cxnLst/>
              <a:rect l="l" t="t" r="r" b="b"/>
              <a:pathLst>
                <a:path w="49090" h="52591" fill="none" extrusionOk="0">
                  <a:moveTo>
                    <a:pt x="14383" y="12217"/>
                  </a:moveTo>
                  <a:cubicBezTo>
                    <a:pt x="10109" y="12645"/>
                    <a:pt x="5525" y="13717"/>
                    <a:pt x="2655" y="17194"/>
                  </a:cubicBezTo>
                  <a:cubicBezTo>
                    <a:pt x="0" y="20432"/>
                    <a:pt x="214" y="24694"/>
                    <a:pt x="1488" y="28481"/>
                  </a:cubicBezTo>
                  <a:cubicBezTo>
                    <a:pt x="2489" y="31433"/>
                    <a:pt x="5060" y="35648"/>
                    <a:pt x="8835" y="34100"/>
                  </a:cubicBezTo>
                  <a:cubicBezTo>
                    <a:pt x="10621" y="33374"/>
                    <a:pt x="11644" y="31445"/>
                    <a:pt x="12704" y="29957"/>
                  </a:cubicBezTo>
                  <a:cubicBezTo>
                    <a:pt x="13395" y="28993"/>
                    <a:pt x="14085" y="28016"/>
                    <a:pt x="14847" y="27111"/>
                  </a:cubicBezTo>
                  <a:cubicBezTo>
                    <a:pt x="15323" y="26552"/>
                    <a:pt x="15907" y="25873"/>
                    <a:pt x="16705" y="25814"/>
                  </a:cubicBezTo>
                  <a:cubicBezTo>
                    <a:pt x="17157" y="25766"/>
                    <a:pt x="17609" y="25873"/>
                    <a:pt x="17979" y="26147"/>
                  </a:cubicBezTo>
                  <a:cubicBezTo>
                    <a:pt x="18312" y="26409"/>
                    <a:pt x="18550" y="26778"/>
                    <a:pt x="18681" y="27171"/>
                  </a:cubicBezTo>
                  <a:cubicBezTo>
                    <a:pt x="18836" y="27600"/>
                    <a:pt x="18729" y="28016"/>
                    <a:pt x="18622" y="28445"/>
                  </a:cubicBezTo>
                  <a:cubicBezTo>
                    <a:pt x="18562" y="28695"/>
                    <a:pt x="18491" y="28933"/>
                    <a:pt x="18407" y="29171"/>
                  </a:cubicBezTo>
                  <a:cubicBezTo>
                    <a:pt x="18252" y="29624"/>
                    <a:pt x="18050" y="30052"/>
                    <a:pt x="17812" y="30457"/>
                  </a:cubicBezTo>
                  <a:cubicBezTo>
                    <a:pt x="17574" y="30874"/>
                    <a:pt x="17312" y="31231"/>
                    <a:pt x="17014" y="31588"/>
                  </a:cubicBezTo>
                  <a:cubicBezTo>
                    <a:pt x="16717" y="31933"/>
                    <a:pt x="16383" y="32279"/>
                    <a:pt x="16038" y="32588"/>
                  </a:cubicBezTo>
                  <a:cubicBezTo>
                    <a:pt x="15693" y="32910"/>
                    <a:pt x="15288" y="33231"/>
                    <a:pt x="14895" y="33529"/>
                  </a:cubicBezTo>
                  <a:cubicBezTo>
                    <a:pt x="14645" y="33719"/>
                    <a:pt x="14395" y="33898"/>
                    <a:pt x="14145" y="34088"/>
                  </a:cubicBezTo>
                  <a:cubicBezTo>
                    <a:pt x="12823" y="35029"/>
                    <a:pt x="11406" y="35934"/>
                    <a:pt x="10490" y="37303"/>
                  </a:cubicBezTo>
                  <a:cubicBezTo>
                    <a:pt x="8108" y="40887"/>
                    <a:pt x="10787" y="44816"/>
                    <a:pt x="13597" y="47150"/>
                  </a:cubicBezTo>
                  <a:cubicBezTo>
                    <a:pt x="15395" y="48638"/>
                    <a:pt x="20836" y="52591"/>
                    <a:pt x="22824" y="49317"/>
                  </a:cubicBezTo>
                  <a:cubicBezTo>
                    <a:pt x="23682" y="47900"/>
                    <a:pt x="22562" y="45876"/>
                    <a:pt x="22205" y="44483"/>
                  </a:cubicBezTo>
                  <a:cubicBezTo>
                    <a:pt x="21800" y="42935"/>
                    <a:pt x="21503" y="41327"/>
                    <a:pt x="21360" y="39732"/>
                  </a:cubicBezTo>
                  <a:cubicBezTo>
                    <a:pt x="21312" y="39137"/>
                    <a:pt x="21265" y="38530"/>
                    <a:pt x="21372" y="37934"/>
                  </a:cubicBezTo>
                  <a:cubicBezTo>
                    <a:pt x="21550" y="36982"/>
                    <a:pt x="22408" y="36017"/>
                    <a:pt x="23324" y="36065"/>
                  </a:cubicBezTo>
                  <a:cubicBezTo>
                    <a:pt x="23455" y="36077"/>
                    <a:pt x="23491" y="36101"/>
                    <a:pt x="23598" y="36148"/>
                  </a:cubicBezTo>
                  <a:cubicBezTo>
                    <a:pt x="27004" y="37744"/>
                    <a:pt x="25229" y="42875"/>
                    <a:pt x="25634" y="45840"/>
                  </a:cubicBezTo>
                  <a:cubicBezTo>
                    <a:pt x="25920" y="47947"/>
                    <a:pt x="26837" y="50114"/>
                    <a:pt x="28730" y="51245"/>
                  </a:cubicBezTo>
                  <a:cubicBezTo>
                    <a:pt x="30730" y="52448"/>
                    <a:pt x="33016" y="51864"/>
                    <a:pt x="35124" y="51317"/>
                  </a:cubicBezTo>
                  <a:cubicBezTo>
                    <a:pt x="38564" y="50424"/>
                    <a:pt x="41982" y="49995"/>
                    <a:pt x="45530" y="49757"/>
                  </a:cubicBezTo>
                  <a:cubicBezTo>
                    <a:pt x="45732" y="49745"/>
                    <a:pt x="45696" y="49471"/>
                    <a:pt x="45506" y="49448"/>
                  </a:cubicBezTo>
                  <a:cubicBezTo>
                    <a:pt x="45506" y="49436"/>
                    <a:pt x="45506" y="49436"/>
                    <a:pt x="45494" y="49424"/>
                  </a:cubicBezTo>
                  <a:cubicBezTo>
                    <a:pt x="45470" y="49388"/>
                    <a:pt x="45446" y="49340"/>
                    <a:pt x="45434" y="49305"/>
                  </a:cubicBezTo>
                  <a:cubicBezTo>
                    <a:pt x="44149" y="47031"/>
                    <a:pt x="45351" y="44685"/>
                    <a:pt x="46446" y="42601"/>
                  </a:cubicBezTo>
                  <a:cubicBezTo>
                    <a:pt x="46577" y="42375"/>
                    <a:pt x="46708" y="42137"/>
                    <a:pt x="46839" y="41911"/>
                  </a:cubicBezTo>
                  <a:cubicBezTo>
                    <a:pt x="46970" y="41661"/>
                    <a:pt x="47113" y="41423"/>
                    <a:pt x="47256" y="41173"/>
                  </a:cubicBezTo>
                  <a:cubicBezTo>
                    <a:pt x="47399" y="40935"/>
                    <a:pt x="47554" y="40673"/>
                    <a:pt x="47685" y="40423"/>
                  </a:cubicBezTo>
                  <a:cubicBezTo>
                    <a:pt x="47828" y="40161"/>
                    <a:pt x="47959" y="39911"/>
                    <a:pt x="48089" y="39649"/>
                  </a:cubicBezTo>
                  <a:cubicBezTo>
                    <a:pt x="48220" y="39399"/>
                    <a:pt x="48328" y="39161"/>
                    <a:pt x="48423" y="38899"/>
                  </a:cubicBezTo>
                  <a:cubicBezTo>
                    <a:pt x="48518" y="38660"/>
                    <a:pt x="48601" y="38422"/>
                    <a:pt x="48661" y="38172"/>
                  </a:cubicBezTo>
                  <a:cubicBezTo>
                    <a:pt x="48697" y="38065"/>
                    <a:pt x="48721" y="37946"/>
                    <a:pt x="48744" y="37827"/>
                  </a:cubicBezTo>
                  <a:cubicBezTo>
                    <a:pt x="48780" y="37708"/>
                    <a:pt x="48804" y="37577"/>
                    <a:pt x="48804" y="37446"/>
                  </a:cubicBezTo>
                  <a:cubicBezTo>
                    <a:pt x="48792" y="37303"/>
                    <a:pt x="48721" y="37184"/>
                    <a:pt x="48637" y="37065"/>
                  </a:cubicBezTo>
                  <a:cubicBezTo>
                    <a:pt x="48578" y="36982"/>
                    <a:pt x="48518" y="36886"/>
                    <a:pt x="48447" y="36803"/>
                  </a:cubicBezTo>
                  <a:cubicBezTo>
                    <a:pt x="45244" y="32553"/>
                    <a:pt x="40208" y="31612"/>
                    <a:pt x="35505" y="29647"/>
                  </a:cubicBezTo>
                  <a:cubicBezTo>
                    <a:pt x="34659" y="29302"/>
                    <a:pt x="33397" y="28743"/>
                    <a:pt x="33373" y="27612"/>
                  </a:cubicBezTo>
                  <a:cubicBezTo>
                    <a:pt x="33350" y="26076"/>
                    <a:pt x="35397" y="25766"/>
                    <a:pt x="36421" y="25695"/>
                  </a:cubicBezTo>
                  <a:cubicBezTo>
                    <a:pt x="38064" y="25587"/>
                    <a:pt x="39707" y="26064"/>
                    <a:pt x="41184" y="26730"/>
                  </a:cubicBezTo>
                  <a:cubicBezTo>
                    <a:pt x="43779" y="27897"/>
                    <a:pt x="45839" y="29707"/>
                    <a:pt x="47780" y="31755"/>
                  </a:cubicBezTo>
                  <a:cubicBezTo>
                    <a:pt x="47875" y="31862"/>
                    <a:pt x="48006" y="31826"/>
                    <a:pt x="48089" y="31743"/>
                  </a:cubicBezTo>
                  <a:cubicBezTo>
                    <a:pt x="48173" y="31814"/>
                    <a:pt x="48304" y="31791"/>
                    <a:pt x="48328" y="31660"/>
                  </a:cubicBezTo>
                  <a:cubicBezTo>
                    <a:pt x="49090" y="27242"/>
                    <a:pt x="48399" y="22266"/>
                    <a:pt x="46304" y="18289"/>
                  </a:cubicBezTo>
                  <a:cubicBezTo>
                    <a:pt x="44803" y="15455"/>
                    <a:pt x="42220" y="12883"/>
                    <a:pt x="38791" y="13110"/>
                  </a:cubicBezTo>
                  <a:cubicBezTo>
                    <a:pt x="36969" y="13229"/>
                    <a:pt x="35290" y="14098"/>
                    <a:pt x="33719" y="14955"/>
                  </a:cubicBezTo>
                  <a:cubicBezTo>
                    <a:pt x="31742" y="16027"/>
                    <a:pt x="27825" y="18622"/>
                    <a:pt x="25777" y="16432"/>
                  </a:cubicBezTo>
                  <a:cubicBezTo>
                    <a:pt x="24075" y="14598"/>
                    <a:pt x="28408" y="13193"/>
                    <a:pt x="29254" y="12907"/>
                  </a:cubicBezTo>
                  <a:cubicBezTo>
                    <a:pt x="30575" y="12479"/>
                    <a:pt x="31945" y="12217"/>
                    <a:pt x="33326" y="12074"/>
                  </a:cubicBezTo>
                  <a:cubicBezTo>
                    <a:pt x="35981" y="11788"/>
                    <a:pt x="38648" y="11895"/>
                    <a:pt x="41303" y="12002"/>
                  </a:cubicBezTo>
                  <a:cubicBezTo>
                    <a:pt x="41374" y="12002"/>
                    <a:pt x="41446" y="11979"/>
                    <a:pt x="41517" y="11955"/>
                  </a:cubicBezTo>
                  <a:cubicBezTo>
                    <a:pt x="41589" y="11919"/>
                    <a:pt x="41648" y="11883"/>
                    <a:pt x="41696" y="11836"/>
                  </a:cubicBezTo>
                  <a:cubicBezTo>
                    <a:pt x="41755" y="11752"/>
                    <a:pt x="41779" y="11645"/>
                    <a:pt x="41755" y="11550"/>
                  </a:cubicBezTo>
                  <a:cubicBezTo>
                    <a:pt x="41743" y="11502"/>
                    <a:pt x="41732" y="11467"/>
                    <a:pt x="41708" y="11419"/>
                  </a:cubicBezTo>
                  <a:cubicBezTo>
                    <a:pt x="41672" y="11312"/>
                    <a:pt x="41636" y="11205"/>
                    <a:pt x="41601" y="11109"/>
                  </a:cubicBezTo>
                  <a:cubicBezTo>
                    <a:pt x="41529" y="10895"/>
                    <a:pt x="41446" y="10681"/>
                    <a:pt x="41351" y="10478"/>
                  </a:cubicBezTo>
                  <a:cubicBezTo>
                    <a:pt x="41267" y="10276"/>
                    <a:pt x="41172" y="10074"/>
                    <a:pt x="41077" y="9871"/>
                  </a:cubicBezTo>
                  <a:cubicBezTo>
                    <a:pt x="40970" y="9669"/>
                    <a:pt x="40862" y="9466"/>
                    <a:pt x="40755" y="9264"/>
                  </a:cubicBezTo>
                  <a:cubicBezTo>
                    <a:pt x="40648" y="9074"/>
                    <a:pt x="40529" y="8871"/>
                    <a:pt x="40410" y="8681"/>
                  </a:cubicBezTo>
                  <a:cubicBezTo>
                    <a:pt x="40291" y="8490"/>
                    <a:pt x="40160" y="8300"/>
                    <a:pt x="40029" y="8109"/>
                  </a:cubicBezTo>
                  <a:cubicBezTo>
                    <a:pt x="39898" y="7931"/>
                    <a:pt x="39755" y="7740"/>
                    <a:pt x="39624" y="7561"/>
                  </a:cubicBezTo>
                  <a:cubicBezTo>
                    <a:pt x="39481" y="7383"/>
                    <a:pt x="39338" y="7204"/>
                    <a:pt x="39184" y="7026"/>
                  </a:cubicBezTo>
                  <a:cubicBezTo>
                    <a:pt x="39041" y="6847"/>
                    <a:pt x="38886" y="6668"/>
                    <a:pt x="38719" y="6502"/>
                  </a:cubicBezTo>
                  <a:cubicBezTo>
                    <a:pt x="38564" y="6335"/>
                    <a:pt x="38398" y="6168"/>
                    <a:pt x="38243" y="6002"/>
                  </a:cubicBezTo>
                  <a:cubicBezTo>
                    <a:pt x="38076" y="5835"/>
                    <a:pt x="37898" y="5668"/>
                    <a:pt x="37731" y="5514"/>
                  </a:cubicBezTo>
                  <a:cubicBezTo>
                    <a:pt x="37552" y="5359"/>
                    <a:pt x="37386" y="5204"/>
                    <a:pt x="37195" y="5049"/>
                  </a:cubicBezTo>
                  <a:cubicBezTo>
                    <a:pt x="37017" y="4894"/>
                    <a:pt x="36838" y="4752"/>
                    <a:pt x="36648" y="4597"/>
                  </a:cubicBezTo>
                  <a:cubicBezTo>
                    <a:pt x="36469" y="4454"/>
                    <a:pt x="36278" y="4311"/>
                    <a:pt x="36088" y="4180"/>
                  </a:cubicBezTo>
                  <a:cubicBezTo>
                    <a:pt x="35897" y="4037"/>
                    <a:pt x="35695" y="3906"/>
                    <a:pt x="35505" y="3763"/>
                  </a:cubicBezTo>
                  <a:cubicBezTo>
                    <a:pt x="35302" y="3632"/>
                    <a:pt x="35100" y="3513"/>
                    <a:pt x="34897" y="3382"/>
                  </a:cubicBezTo>
                  <a:cubicBezTo>
                    <a:pt x="34695" y="3263"/>
                    <a:pt x="34493" y="3132"/>
                    <a:pt x="34290" y="3025"/>
                  </a:cubicBezTo>
                  <a:cubicBezTo>
                    <a:pt x="34076" y="2906"/>
                    <a:pt x="33873" y="2787"/>
                    <a:pt x="33659" y="2680"/>
                  </a:cubicBezTo>
                  <a:cubicBezTo>
                    <a:pt x="33445" y="2573"/>
                    <a:pt x="33242" y="2466"/>
                    <a:pt x="33028" y="2358"/>
                  </a:cubicBezTo>
                  <a:cubicBezTo>
                    <a:pt x="32814" y="2263"/>
                    <a:pt x="32599" y="2168"/>
                    <a:pt x="32373" y="2073"/>
                  </a:cubicBezTo>
                  <a:cubicBezTo>
                    <a:pt x="32159" y="1977"/>
                    <a:pt x="31945" y="1882"/>
                    <a:pt x="31718" y="1799"/>
                  </a:cubicBezTo>
                  <a:cubicBezTo>
                    <a:pt x="31504" y="1715"/>
                    <a:pt x="31290" y="1632"/>
                    <a:pt x="31064" y="1561"/>
                  </a:cubicBezTo>
                  <a:cubicBezTo>
                    <a:pt x="30849" y="1477"/>
                    <a:pt x="30623" y="1406"/>
                    <a:pt x="30397" y="1334"/>
                  </a:cubicBezTo>
                  <a:cubicBezTo>
                    <a:pt x="30171" y="1275"/>
                    <a:pt x="29956" y="1203"/>
                    <a:pt x="29730" y="1144"/>
                  </a:cubicBezTo>
                  <a:cubicBezTo>
                    <a:pt x="29504" y="1084"/>
                    <a:pt x="29290" y="1037"/>
                    <a:pt x="29063" y="977"/>
                  </a:cubicBezTo>
                  <a:cubicBezTo>
                    <a:pt x="28837" y="930"/>
                    <a:pt x="28611" y="882"/>
                    <a:pt x="28397" y="846"/>
                  </a:cubicBezTo>
                  <a:cubicBezTo>
                    <a:pt x="28170" y="799"/>
                    <a:pt x="27944" y="763"/>
                    <a:pt x="27718" y="739"/>
                  </a:cubicBezTo>
                  <a:cubicBezTo>
                    <a:pt x="27539" y="715"/>
                    <a:pt x="27361" y="692"/>
                    <a:pt x="27182" y="668"/>
                  </a:cubicBezTo>
                  <a:cubicBezTo>
                    <a:pt x="20872" y="1"/>
                    <a:pt x="16395" y="4906"/>
                    <a:pt x="14692" y="10467"/>
                  </a:cubicBezTo>
                  <a:moveTo>
                    <a:pt x="9787" y="23932"/>
                  </a:moveTo>
                  <a:cubicBezTo>
                    <a:pt x="10192" y="24135"/>
                    <a:pt x="10692" y="24087"/>
                    <a:pt x="11085" y="23873"/>
                  </a:cubicBezTo>
                  <a:cubicBezTo>
                    <a:pt x="11490" y="23671"/>
                    <a:pt x="11799" y="23325"/>
                    <a:pt x="12037" y="22944"/>
                  </a:cubicBezTo>
                  <a:cubicBezTo>
                    <a:pt x="12395" y="22373"/>
                    <a:pt x="12609" y="21718"/>
                    <a:pt x="12656" y="21051"/>
                  </a:cubicBezTo>
                  <a:cubicBezTo>
                    <a:pt x="12692" y="20527"/>
                    <a:pt x="12597" y="19956"/>
                    <a:pt x="12216" y="19611"/>
                  </a:cubicBezTo>
                  <a:cubicBezTo>
                    <a:pt x="11764" y="19206"/>
                    <a:pt x="11037" y="19265"/>
                    <a:pt x="10537" y="19599"/>
                  </a:cubicBezTo>
                  <a:cubicBezTo>
                    <a:pt x="10037" y="19932"/>
                    <a:pt x="9739" y="20492"/>
                    <a:pt x="9525" y="21063"/>
                  </a:cubicBezTo>
                  <a:cubicBezTo>
                    <a:pt x="9239" y="21885"/>
                    <a:pt x="8739" y="23409"/>
                    <a:pt x="9787" y="23932"/>
                  </a:cubicBezTo>
                  <a:close/>
                  <a:moveTo>
                    <a:pt x="18610" y="33541"/>
                  </a:moveTo>
                  <a:cubicBezTo>
                    <a:pt x="18133" y="33862"/>
                    <a:pt x="17836" y="34398"/>
                    <a:pt x="17705" y="34946"/>
                  </a:cubicBezTo>
                  <a:cubicBezTo>
                    <a:pt x="17633" y="35291"/>
                    <a:pt x="17633" y="35684"/>
                    <a:pt x="17883" y="35922"/>
                  </a:cubicBezTo>
                  <a:cubicBezTo>
                    <a:pt x="18026" y="36053"/>
                    <a:pt x="18217" y="36113"/>
                    <a:pt x="18407" y="36148"/>
                  </a:cubicBezTo>
                  <a:cubicBezTo>
                    <a:pt x="18562" y="36184"/>
                    <a:pt x="18717" y="36208"/>
                    <a:pt x="18883" y="36184"/>
                  </a:cubicBezTo>
                  <a:cubicBezTo>
                    <a:pt x="19193" y="36160"/>
                    <a:pt x="19491" y="35982"/>
                    <a:pt x="19705" y="35755"/>
                  </a:cubicBezTo>
                  <a:cubicBezTo>
                    <a:pt x="19919" y="35517"/>
                    <a:pt x="20074" y="35231"/>
                    <a:pt x="20217" y="34958"/>
                  </a:cubicBezTo>
                  <a:cubicBezTo>
                    <a:pt x="20336" y="34708"/>
                    <a:pt x="20443" y="34458"/>
                    <a:pt x="20467" y="34184"/>
                  </a:cubicBezTo>
                  <a:cubicBezTo>
                    <a:pt x="20562" y="33136"/>
                    <a:pt x="19253" y="33112"/>
                    <a:pt x="18610" y="33541"/>
                  </a:cubicBezTo>
                  <a:close/>
                  <a:moveTo>
                    <a:pt x="37707" y="22694"/>
                  </a:moveTo>
                  <a:cubicBezTo>
                    <a:pt x="38303" y="22563"/>
                    <a:pt x="38874" y="22373"/>
                    <a:pt x="39374" y="22075"/>
                  </a:cubicBezTo>
                  <a:cubicBezTo>
                    <a:pt x="39874" y="21766"/>
                    <a:pt x="40291" y="21325"/>
                    <a:pt x="40469" y="20813"/>
                  </a:cubicBezTo>
                  <a:cubicBezTo>
                    <a:pt x="40708" y="20134"/>
                    <a:pt x="40505" y="19372"/>
                    <a:pt x="40005" y="18825"/>
                  </a:cubicBezTo>
                  <a:cubicBezTo>
                    <a:pt x="39505" y="18277"/>
                    <a:pt x="38743" y="17956"/>
                    <a:pt x="37957" y="17884"/>
                  </a:cubicBezTo>
                  <a:cubicBezTo>
                    <a:pt x="37183" y="17813"/>
                    <a:pt x="36386" y="17991"/>
                    <a:pt x="35695" y="18325"/>
                  </a:cubicBezTo>
                  <a:cubicBezTo>
                    <a:pt x="34885" y="18718"/>
                    <a:pt x="34207" y="19325"/>
                    <a:pt x="33766" y="20039"/>
                  </a:cubicBezTo>
                  <a:cubicBezTo>
                    <a:pt x="33623" y="20265"/>
                    <a:pt x="33504" y="20503"/>
                    <a:pt x="33445" y="20754"/>
                  </a:cubicBezTo>
                  <a:cubicBezTo>
                    <a:pt x="32921" y="22992"/>
                    <a:pt x="36100" y="23051"/>
                    <a:pt x="37707" y="22694"/>
                  </a:cubicBezTo>
                  <a:close/>
                  <a:moveTo>
                    <a:pt x="26372" y="5264"/>
                  </a:moveTo>
                  <a:cubicBezTo>
                    <a:pt x="25384" y="4918"/>
                    <a:pt x="24217" y="5168"/>
                    <a:pt x="23479" y="5918"/>
                  </a:cubicBezTo>
                  <a:cubicBezTo>
                    <a:pt x="22753" y="6668"/>
                    <a:pt x="22539" y="7883"/>
                    <a:pt x="23003" y="8812"/>
                  </a:cubicBezTo>
                  <a:cubicBezTo>
                    <a:pt x="23277" y="9371"/>
                    <a:pt x="23801" y="9824"/>
                    <a:pt x="24420" y="9907"/>
                  </a:cubicBezTo>
                  <a:cubicBezTo>
                    <a:pt x="25610" y="10062"/>
                    <a:pt x="26670" y="9288"/>
                    <a:pt x="27170" y="8240"/>
                  </a:cubicBezTo>
                  <a:cubicBezTo>
                    <a:pt x="27658" y="7192"/>
                    <a:pt x="27658" y="5692"/>
                    <a:pt x="26372" y="526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5388750" y="1307125"/>
              <a:ext cx="1096300" cy="1229650"/>
            </a:xfrm>
            <a:custGeom>
              <a:avLst/>
              <a:gdLst/>
              <a:ahLst/>
              <a:cxnLst/>
              <a:rect l="l" t="t" r="r" b="b"/>
              <a:pathLst>
                <a:path w="43852" h="49186" fill="none" extrusionOk="0">
                  <a:moveTo>
                    <a:pt x="43756" y="48983"/>
                  </a:moveTo>
                  <a:cubicBezTo>
                    <a:pt x="33910" y="43197"/>
                    <a:pt x="28290" y="32731"/>
                    <a:pt x="22599" y="23230"/>
                  </a:cubicBezTo>
                  <a:cubicBezTo>
                    <a:pt x="19598" y="18217"/>
                    <a:pt x="16693" y="13098"/>
                    <a:pt x="12812" y="8692"/>
                  </a:cubicBezTo>
                  <a:cubicBezTo>
                    <a:pt x="11121" y="6787"/>
                    <a:pt x="9276" y="5013"/>
                    <a:pt x="7228" y="3501"/>
                  </a:cubicBezTo>
                  <a:cubicBezTo>
                    <a:pt x="5370" y="2132"/>
                    <a:pt x="3168" y="620"/>
                    <a:pt x="882" y="144"/>
                  </a:cubicBezTo>
                  <a:cubicBezTo>
                    <a:pt x="191" y="1"/>
                    <a:pt x="1" y="930"/>
                    <a:pt x="537" y="1239"/>
                  </a:cubicBezTo>
                  <a:cubicBezTo>
                    <a:pt x="2942" y="2692"/>
                    <a:pt x="5394" y="3751"/>
                    <a:pt x="7609" y="5549"/>
                  </a:cubicBezTo>
                  <a:cubicBezTo>
                    <a:pt x="9645" y="7216"/>
                    <a:pt x="11478" y="9133"/>
                    <a:pt x="13133" y="11181"/>
                  </a:cubicBezTo>
                  <a:cubicBezTo>
                    <a:pt x="16943" y="15884"/>
                    <a:pt x="19932" y="21206"/>
                    <a:pt x="23170" y="26290"/>
                  </a:cubicBezTo>
                  <a:cubicBezTo>
                    <a:pt x="28481" y="34636"/>
                    <a:pt x="34410" y="44733"/>
                    <a:pt x="43697" y="49138"/>
                  </a:cubicBezTo>
                  <a:cubicBezTo>
                    <a:pt x="43792" y="49186"/>
                    <a:pt x="43851" y="49031"/>
                    <a:pt x="43768" y="4898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6489325" y="2184725"/>
              <a:ext cx="38725" cy="31925"/>
            </a:xfrm>
            <a:custGeom>
              <a:avLst/>
              <a:gdLst/>
              <a:ahLst/>
              <a:cxnLst/>
              <a:rect l="l" t="t" r="r" b="b"/>
              <a:pathLst>
                <a:path w="1549" h="1277" extrusionOk="0">
                  <a:moveTo>
                    <a:pt x="37" y="1"/>
                  </a:moveTo>
                  <a:cubicBezTo>
                    <a:pt x="17" y="1"/>
                    <a:pt x="1" y="26"/>
                    <a:pt x="19" y="44"/>
                  </a:cubicBezTo>
                  <a:lnTo>
                    <a:pt x="1483" y="1270"/>
                  </a:lnTo>
                  <a:cubicBezTo>
                    <a:pt x="1490" y="1275"/>
                    <a:pt x="1497" y="1277"/>
                    <a:pt x="1503" y="1277"/>
                  </a:cubicBezTo>
                  <a:cubicBezTo>
                    <a:pt x="1530" y="1277"/>
                    <a:pt x="1548" y="1242"/>
                    <a:pt x="1519" y="1223"/>
                  </a:cubicBezTo>
                  <a:cubicBezTo>
                    <a:pt x="1031" y="818"/>
                    <a:pt x="543" y="413"/>
                    <a:pt x="55" y="8"/>
                  </a:cubicBezTo>
                  <a:cubicBezTo>
                    <a:pt x="49" y="3"/>
                    <a:pt x="43" y="1"/>
                    <a:pt x="37" y="1"/>
                  </a:cubicBezTo>
                  <a:close/>
                </a:path>
              </a:pathLst>
            </a:custGeom>
            <a:solidFill>
              <a:srgbClr val="FDF5E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0" name="Google Shape;950;p36"/>
          <p:cNvGrpSpPr/>
          <p:nvPr/>
        </p:nvGrpSpPr>
        <p:grpSpPr>
          <a:xfrm>
            <a:off x="47785" y="5602732"/>
            <a:ext cx="1314467" cy="1180000"/>
            <a:chOff x="35839" y="4202049"/>
            <a:chExt cx="985850" cy="885000"/>
          </a:xfrm>
        </p:grpSpPr>
        <p:sp>
          <p:nvSpPr>
            <p:cNvPr id="951" name="Google Shape;951;p36"/>
            <p:cNvSpPr/>
            <p:nvPr/>
          </p:nvSpPr>
          <p:spPr>
            <a:xfrm>
              <a:off x="624889" y="4400524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834164" y="4774724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505539" y="4855249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359389" y="4574874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293314" y="4202049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35839" y="4379024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137339" y="4768849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8" name="Google Shape;958;p36"/>
          <p:cNvSpPr txBox="1">
            <a:spLocks noGrp="1"/>
          </p:cNvSpPr>
          <p:nvPr>
            <p:ph type="title"/>
          </p:nvPr>
        </p:nvSpPr>
        <p:spPr>
          <a:xfrm>
            <a:off x="1835556" y="1968684"/>
            <a:ext cx="2368000" cy="5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59" name="Google Shape;959;p36"/>
          <p:cNvSpPr txBox="1">
            <a:spLocks noGrp="1"/>
          </p:cNvSpPr>
          <p:nvPr>
            <p:ph type="subTitle" idx="1"/>
          </p:nvPr>
        </p:nvSpPr>
        <p:spPr>
          <a:xfrm>
            <a:off x="1835565" y="2483053"/>
            <a:ext cx="2368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60" name="Google Shape;960;p36"/>
          <p:cNvSpPr txBox="1">
            <a:spLocks noGrp="1"/>
          </p:cNvSpPr>
          <p:nvPr>
            <p:ph type="title" idx="2"/>
          </p:nvPr>
        </p:nvSpPr>
        <p:spPr>
          <a:xfrm>
            <a:off x="1858153" y="4334867"/>
            <a:ext cx="2368000" cy="5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61" name="Google Shape;961;p36"/>
          <p:cNvSpPr txBox="1">
            <a:spLocks noGrp="1"/>
          </p:cNvSpPr>
          <p:nvPr>
            <p:ph type="subTitle" idx="3"/>
          </p:nvPr>
        </p:nvSpPr>
        <p:spPr>
          <a:xfrm>
            <a:off x="1858163" y="4843211"/>
            <a:ext cx="2368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62" name="Google Shape;962;p36"/>
          <p:cNvSpPr txBox="1">
            <a:spLocks noGrp="1"/>
          </p:cNvSpPr>
          <p:nvPr>
            <p:ph type="title" idx="4"/>
          </p:nvPr>
        </p:nvSpPr>
        <p:spPr>
          <a:xfrm>
            <a:off x="5344912" y="1968667"/>
            <a:ext cx="2368000" cy="5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63" name="Google Shape;963;p36"/>
          <p:cNvSpPr txBox="1">
            <a:spLocks noGrp="1"/>
          </p:cNvSpPr>
          <p:nvPr>
            <p:ph type="subTitle" idx="5"/>
          </p:nvPr>
        </p:nvSpPr>
        <p:spPr>
          <a:xfrm>
            <a:off x="5344915" y="2483037"/>
            <a:ext cx="2368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64" name="Google Shape;964;p36"/>
          <p:cNvSpPr txBox="1">
            <a:spLocks noGrp="1"/>
          </p:cNvSpPr>
          <p:nvPr>
            <p:ph type="title" idx="6"/>
          </p:nvPr>
        </p:nvSpPr>
        <p:spPr>
          <a:xfrm>
            <a:off x="8854295" y="1968684"/>
            <a:ext cx="2368000" cy="5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65" name="Google Shape;965;p36"/>
          <p:cNvSpPr txBox="1">
            <a:spLocks noGrp="1"/>
          </p:cNvSpPr>
          <p:nvPr>
            <p:ph type="subTitle" idx="7"/>
          </p:nvPr>
        </p:nvSpPr>
        <p:spPr>
          <a:xfrm>
            <a:off x="8854295" y="2482888"/>
            <a:ext cx="2368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66" name="Google Shape;966;p36"/>
          <p:cNvSpPr txBox="1">
            <a:spLocks noGrp="1"/>
          </p:cNvSpPr>
          <p:nvPr>
            <p:ph type="title" idx="8"/>
          </p:nvPr>
        </p:nvSpPr>
        <p:spPr>
          <a:xfrm>
            <a:off x="5344923" y="4334867"/>
            <a:ext cx="2368000" cy="5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67" name="Google Shape;967;p36"/>
          <p:cNvSpPr txBox="1">
            <a:spLocks noGrp="1"/>
          </p:cNvSpPr>
          <p:nvPr>
            <p:ph type="subTitle" idx="9"/>
          </p:nvPr>
        </p:nvSpPr>
        <p:spPr>
          <a:xfrm>
            <a:off x="5344925" y="4843211"/>
            <a:ext cx="2368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68" name="Google Shape;968;p36"/>
          <p:cNvSpPr txBox="1">
            <a:spLocks noGrp="1"/>
          </p:cNvSpPr>
          <p:nvPr>
            <p:ph type="title" idx="13"/>
          </p:nvPr>
        </p:nvSpPr>
        <p:spPr>
          <a:xfrm>
            <a:off x="8831695" y="4326680"/>
            <a:ext cx="2390400" cy="5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69" name="Google Shape;969;p36"/>
          <p:cNvSpPr txBox="1">
            <a:spLocks noGrp="1"/>
          </p:cNvSpPr>
          <p:nvPr>
            <p:ph type="subTitle" idx="14"/>
          </p:nvPr>
        </p:nvSpPr>
        <p:spPr>
          <a:xfrm>
            <a:off x="8831691" y="4835023"/>
            <a:ext cx="239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970" name="Google Shape;970;p36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43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8"/>
          <p:cNvSpPr/>
          <p:nvPr/>
        </p:nvSpPr>
        <p:spPr>
          <a:xfrm>
            <a:off x="-9723" y="-9723"/>
            <a:ext cx="1331533" cy="1867000"/>
          </a:xfrm>
          <a:custGeom>
            <a:avLst/>
            <a:gdLst/>
            <a:ahLst/>
            <a:cxnLst/>
            <a:rect l="l" t="t" r="r" b="b"/>
            <a:pathLst>
              <a:path w="39946" h="56010" extrusionOk="0">
                <a:moveTo>
                  <a:pt x="0" y="1"/>
                </a:moveTo>
                <a:lnTo>
                  <a:pt x="12" y="43911"/>
                </a:lnTo>
                <a:cubicBezTo>
                  <a:pt x="893" y="47745"/>
                  <a:pt x="3679" y="50972"/>
                  <a:pt x="7084" y="52960"/>
                </a:cubicBezTo>
                <a:cubicBezTo>
                  <a:pt x="10489" y="54948"/>
                  <a:pt x="14454" y="55782"/>
                  <a:pt x="18383" y="55984"/>
                </a:cubicBezTo>
                <a:cubicBezTo>
                  <a:pt x="18664" y="55999"/>
                  <a:pt x="18950" y="56009"/>
                  <a:pt x="19237" y="56009"/>
                </a:cubicBezTo>
                <a:cubicBezTo>
                  <a:pt x="20519" y="56009"/>
                  <a:pt x="21817" y="55809"/>
                  <a:pt x="22741" y="54972"/>
                </a:cubicBezTo>
                <a:cubicBezTo>
                  <a:pt x="24158" y="53686"/>
                  <a:pt x="24110" y="51353"/>
                  <a:pt x="23170" y="49686"/>
                </a:cubicBezTo>
                <a:cubicBezTo>
                  <a:pt x="22229" y="48019"/>
                  <a:pt x="20622" y="46864"/>
                  <a:pt x="19098" y="45733"/>
                </a:cubicBezTo>
                <a:cubicBezTo>
                  <a:pt x="17562" y="44590"/>
                  <a:pt x="16002" y="43340"/>
                  <a:pt x="15228" y="41601"/>
                </a:cubicBezTo>
                <a:cubicBezTo>
                  <a:pt x="14740" y="40506"/>
                  <a:pt x="14716" y="38994"/>
                  <a:pt x="15728" y="38351"/>
                </a:cubicBezTo>
                <a:cubicBezTo>
                  <a:pt x="16085" y="38129"/>
                  <a:pt x="16506" y="38055"/>
                  <a:pt x="16934" y="38055"/>
                </a:cubicBezTo>
                <a:cubicBezTo>
                  <a:pt x="17148" y="38055"/>
                  <a:pt x="17363" y="38073"/>
                  <a:pt x="17574" y="38101"/>
                </a:cubicBezTo>
                <a:cubicBezTo>
                  <a:pt x="21786" y="38617"/>
                  <a:pt x="25629" y="41692"/>
                  <a:pt x="29752" y="41692"/>
                </a:cubicBezTo>
                <a:cubicBezTo>
                  <a:pt x="30197" y="41692"/>
                  <a:pt x="30646" y="41656"/>
                  <a:pt x="31099" y="41578"/>
                </a:cubicBezTo>
                <a:cubicBezTo>
                  <a:pt x="31861" y="41447"/>
                  <a:pt x="32623" y="41173"/>
                  <a:pt x="33242" y="40696"/>
                </a:cubicBezTo>
                <a:cubicBezTo>
                  <a:pt x="35028" y="39315"/>
                  <a:pt x="35123" y="36553"/>
                  <a:pt x="34171" y="34505"/>
                </a:cubicBezTo>
                <a:cubicBezTo>
                  <a:pt x="33230" y="32469"/>
                  <a:pt x="31504" y="30910"/>
                  <a:pt x="29992" y="29231"/>
                </a:cubicBezTo>
                <a:cubicBezTo>
                  <a:pt x="28480" y="27564"/>
                  <a:pt x="27099" y="25540"/>
                  <a:pt x="27134" y="23290"/>
                </a:cubicBezTo>
                <a:cubicBezTo>
                  <a:pt x="27146" y="22575"/>
                  <a:pt x="27301" y="21873"/>
                  <a:pt x="27646" y="21254"/>
                </a:cubicBezTo>
                <a:cubicBezTo>
                  <a:pt x="27992" y="20646"/>
                  <a:pt x="28515" y="20146"/>
                  <a:pt x="29087" y="19741"/>
                </a:cubicBezTo>
                <a:cubicBezTo>
                  <a:pt x="31087" y="18372"/>
                  <a:pt x="33695" y="18158"/>
                  <a:pt x="35754" y="16860"/>
                </a:cubicBezTo>
                <a:cubicBezTo>
                  <a:pt x="38279" y="15277"/>
                  <a:pt x="39636" y="12229"/>
                  <a:pt x="39779" y="9252"/>
                </a:cubicBezTo>
                <a:cubicBezTo>
                  <a:pt x="39945" y="5883"/>
                  <a:pt x="38707" y="2477"/>
                  <a:pt x="364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8"/>
          <p:cNvSpPr/>
          <p:nvPr/>
        </p:nvSpPr>
        <p:spPr>
          <a:xfrm>
            <a:off x="9836323" y="4996467"/>
            <a:ext cx="2365400" cy="1863367"/>
          </a:xfrm>
          <a:custGeom>
            <a:avLst/>
            <a:gdLst/>
            <a:ahLst/>
            <a:cxnLst/>
            <a:rect l="l" t="t" r="r" b="b"/>
            <a:pathLst>
              <a:path w="70962" h="55901" extrusionOk="0">
                <a:moveTo>
                  <a:pt x="70962" y="0"/>
                </a:moveTo>
                <a:lnTo>
                  <a:pt x="70962" y="0"/>
                </a:lnTo>
                <a:cubicBezTo>
                  <a:pt x="67485" y="417"/>
                  <a:pt x="64008" y="893"/>
                  <a:pt x="60544" y="1453"/>
                </a:cubicBezTo>
                <a:cubicBezTo>
                  <a:pt x="55150" y="2310"/>
                  <a:pt x="49471" y="3477"/>
                  <a:pt x="45458" y="7192"/>
                </a:cubicBezTo>
                <a:cubicBezTo>
                  <a:pt x="41756" y="10621"/>
                  <a:pt x="40053" y="15693"/>
                  <a:pt x="36898" y="19646"/>
                </a:cubicBezTo>
                <a:cubicBezTo>
                  <a:pt x="34243" y="22967"/>
                  <a:pt x="30576" y="25420"/>
                  <a:pt x="26599" y="26944"/>
                </a:cubicBezTo>
                <a:cubicBezTo>
                  <a:pt x="22622" y="28468"/>
                  <a:pt x="18336" y="29099"/>
                  <a:pt x="14443" y="30837"/>
                </a:cubicBezTo>
                <a:cubicBezTo>
                  <a:pt x="5727" y="34731"/>
                  <a:pt x="0" y="44458"/>
                  <a:pt x="822" y="53971"/>
                </a:cubicBezTo>
                <a:cubicBezTo>
                  <a:pt x="858" y="54447"/>
                  <a:pt x="1120" y="55531"/>
                  <a:pt x="1048" y="55900"/>
                </a:cubicBezTo>
                <a:lnTo>
                  <a:pt x="70783" y="55900"/>
                </a:lnTo>
                <a:lnTo>
                  <a:pt x="709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8"/>
          <p:cNvSpPr/>
          <p:nvPr/>
        </p:nvSpPr>
        <p:spPr>
          <a:xfrm>
            <a:off x="-9722" y="5924101"/>
            <a:ext cx="1575996" cy="933900"/>
          </a:xfrm>
          <a:custGeom>
            <a:avLst/>
            <a:gdLst/>
            <a:ahLst/>
            <a:cxnLst/>
            <a:rect l="l" t="t" r="r" b="b"/>
            <a:pathLst>
              <a:path w="92488" h="28017" extrusionOk="0">
                <a:moveTo>
                  <a:pt x="29866" y="0"/>
                </a:moveTo>
                <a:cubicBezTo>
                  <a:pt x="24956" y="0"/>
                  <a:pt x="19987" y="945"/>
                  <a:pt x="15061" y="1321"/>
                </a:cubicBezTo>
                <a:cubicBezTo>
                  <a:pt x="13439" y="1446"/>
                  <a:pt x="11811" y="1508"/>
                  <a:pt x="10183" y="1508"/>
                </a:cubicBezTo>
                <a:cubicBezTo>
                  <a:pt x="6843" y="1508"/>
                  <a:pt x="3505" y="1246"/>
                  <a:pt x="214" y="726"/>
                </a:cubicBezTo>
                <a:lnTo>
                  <a:pt x="0" y="27062"/>
                </a:lnTo>
                <a:cubicBezTo>
                  <a:pt x="1610" y="27189"/>
                  <a:pt x="3225" y="27253"/>
                  <a:pt x="4840" y="27253"/>
                </a:cubicBezTo>
                <a:cubicBezTo>
                  <a:pt x="8217" y="27253"/>
                  <a:pt x="11592" y="26975"/>
                  <a:pt x="14919" y="26419"/>
                </a:cubicBezTo>
                <a:cubicBezTo>
                  <a:pt x="18229" y="25872"/>
                  <a:pt x="21503" y="25050"/>
                  <a:pt x="24848" y="24883"/>
                </a:cubicBezTo>
                <a:cubicBezTo>
                  <a:pt x="25306" y="24860"/>
                  <a:pt x="25764" y="24849"/>
                  <a:pt x="26220" y="24849"/>
                </a:cubicBezTo>
                <a:cubicBezTo>
                  <a:pt x="30680" y="24849"/>
                  <a:pt x="35088" y="25888"/>
                  <a:pt x="39505" y="26634"/>
                </a:cubicBezTo>
                <a:cubicBezTo>
                  <a:pt x="45011" y="27556"/>
                  <a:pt x="50592" y="28016"/>
                  <a:pt x="56173" y="28016"/>
                </a:cubicBezTo>
                <a:cubicBezTo>
                  <a:pt x="62915" y="28016"/>
                  <a:pt x="69655" y="27344"/>
                  <a:pt x="76260" y="26003"/>
                </a:cubicBezTo>
                <a:cubicBezTo>
                  <a:pt x="80082" y="25217"/>
                  <a:pt x="83951" y="24169"/>
                  <a:pt x="87082" y="21859"/>
                </a:cubicBezTo>
                <a:cubicBezTo>
                  <a:pt x="90226" y="19537"/>
                  <a:pt x="92488" y="15692"/>
                  <a:pt x="91940" y="11834"/>
                </a:cubicBezTo>
                <a:cubicBezTo>
                  <a:pt x="91297" y="7345"/>
                  <a:pt x="87047" y="4083"/>
                  <a:pt x="82618" y="3071"/>
                </a:cubicBezTo>
                <a:cubicBezTo>
                  <a:pt x="81099" y="2727"/>
                  <a:pt x="79558" y="2593"/>
                  <a:pt x="78008" y="2593"/>
                </a:cubicBezTo>
                <a:cubicBezTo>
                  <a:pt x="75048" y="2593"/>
                  <a:pt x="72054" y="3082"/>
                  <a:pt x="69116" y="3536"/>
                </a:cubicBezTo>
                <a:cubicBezTo>
                  <a:pt x="64691" y="4207"/>
                  <a:pt x="60181" y="4783"/>
                  <a:pt x="55716" y="4783"/>
                </a:cubicBezTo>
                <a:cubicBezTo>
                  <a:pt x="52348" y="4783"/>
                  <a:pt x="49005" y="4455"/>
                  <a:pt x="45744" y="3595"/>
                </a:cubicBezTo>
                <a:cubicBezTo>
                  <a:pt x="42339" y="2702"/>
                  <a:pt x="39088" y="1238"/>
                  <a:pt x="35647" y="535"/>
                </a:cubicBezTo>
                <a:cubicBezTo>
                  <a:pt x="33734" y="148"/>
                  <a:pt x="31804" y="0"/>
                  <a:pt x="29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8"/>
          <p:cNvSpPr/>
          <p:nvPr/>
        </p:nvSpPr>
        <p:spPr>
          <a:xfrm>
            <a:off x="10855712" y="-9722"/>
            <a:ext cx="1355733" cy="1204433"/>
          </a:xfrm>
          <a:custGeom>
            <a:avLst/>
            <a:gdLst/>
            <a:ahLst/>
            <a:cxnLst/>
            <a:rect l="l" t="t" r="r" b="b"/>
            <a:pathLst>
              <a:path w="40672" h="36133" extrusionOk="0">
                <a:moveTo>
                  <a:pt x="4096" y="0"/>
                </a:moveTo>
                <a:cubicBezTo>
                  <a:pt x="3858" y="1500"/>
                  <a:pt x="3167" y="2953"/>
                  <a:pt x="2608" y="4370"/>
                </a:cubicBezTo>
                <a:cubicBezTo>
                  <a:pt x="0" y="10930"/>
                  <a:pt x="72" y="19002"/>
                  <a:pt x="4537" y="24479"/>
                </a:cubicBezTo>
                <a:cubicBezTo>
                  <a:pt x="6477" y="26860"/>
                  <a:pt x="9085" y="28599"/>
                  <a:pt x="11752" y="30099"/>
                </a:cubicBezTo>
                <a:cubicBezTo>
                  <a:pt x="18119" y="33672"/>
                  <a:pt x="25411" y="36132"/>
                  <a:pt x="32622" y="36132"/>
                </a:cubicBezTo>
                <a:cubicBezTo>
                  <a:pt x="35335" y="36132"/>
                  <a:pt x="38036" y="35784"/>
                  <a:pt x="40672" y="35016"/>
                </a:cubicBezTo>
                <a:lnTo>
                  <a:pt x="40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8"/>
          <p:cNvSpPr/>
          <p:nvPr/>
        </p:nvSpPr>
        <p:spPr>
          <a:xfrm rot="10800000" flipH="1">
            <a:off x="211820" y="5257320"/>
            <a:ext cx="1132913" cy="1013680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8"/>
          <p:cNvSpPr/>
          <p:nvPr/>
        </p:nvSpPr>
        <p:spPr>
          <a:xfrm rot="10800000" flipH="1">
            <a:off x="10493069" y="337854"/>
            <a:ext cx="1154521" cy="1033013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30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9"/>
          <p:cNvSpPr/>
          <p:nvPr/>
        </p:nvSpPr>
        <p:spPr>
          <a:xfrm>
            <a:off x="10855712" y="-9722"/>
            <a:ext cx="1355733" cy="1204433"/>
          </a:xfrm>
          <a:custGeom>
            <a:avLst/>
            <a:gdLst/>
            <a:ahLst/>
            <a:cxnLst/>
            <a:rect l="l" t="t" r="r" b="b"/>
            <a:pathLst>
              <a:path w="40672" h="36133" extrusionOk="0">
                <a:moveTo>
                  <a:pt x="4096" y="0"/>
                </a:moveTo>
                <a:cubicBezTo>
                  <a:pt x="3858" y="1500"/>
                  <a:pt x="3167" y="2953"/>
                  <a:pt x="2608" y="4370"/>
                </a:cubicBezTo>
                <a:cubicBezTo>
                  <a:pt x="0" y="10930"/>
                  <a:pt x="72" y="19002"/>
                  <a:pt x="4537" y="24479"/>
                </a:cubicBezTo>
                <a:cubicBezTo>
                  <a:pt x="6477" y="26860"/>
                  <a:pt x="9085" y="28599"/>
                  <a:pt x="11752" y="30099"/>
                </a:cubicBezTo>
                <a:cubicBezTo>
                  <a:pt x="18119" y="33672"/>
                  <a:pt x="25411" y="36132"/>
                  <a:pt x="32622" y="36132"/>
                </a:cubicBezTo>
                <a:cubicBezTo>
                  <a:pt x="35335" y="36132"/>
                  <a:pt x="38036" y="35784"/>
                  <a:pt x="40672" y="35016"/>
                </a:cubicBezTo>
                <a:lnTo>
                  <a:pt x="40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9"/>
          <p:cNvSpPr/>
          <p:nvPr/>
        </p:nvSpPr>
        <p:spPr>
          <a:xfrm rot="10800000" flipH="1">
            <a:off x="11547900" y="709737"/>
            <a:ext cx="347725" cy="31112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9"/>
          <p:cNvSpPr/>
          <p:nvPr/>
        </p:nvSpPr>
        <p:spPr>
          <a:xfrm flipH="1">
            <a:off x="2" y="-9722"/>
            <a:ext cx="1355733" cy="1204433"/>
          </a:xfrm>
          <a:custGeom>
            <a:avLst/>
            <a:gdLst/>
            <a:ahLst/>
            <a:cxnLst/>
            <a:rect l="l" t="t" r="r" b="b"/>
            <a:pathLst>
              <a:path w="40672" h="36133" extrusionOk="0">
                <a:moveTo>
                  <a:pt x="4096" y="0"/>
                </a:moveTo>
                <a:cubicBezTo>
                  <a:pt x="3858" y="1500"/>
                  <a:pt x="3167" y="2953"/>
                  <a:pt x="2608" y="4370"/>
                </a:cubicBezTo>
                <a:cubicBezTo>
                  <a:pt x="0" y="10930"/>
                  <a:pt x="72" y="19002"/>
                  <a:pt x="4537" y="24479"/>
                </a:cubicBezTo>
                <a:cubicBezTo>
                  <a:pt x="6477" y="26860"/>
                  <a:pt x="9085" y="28599"/>
                  <a:pt x="11752" y="30099"/>
                </a:cubicBezTo>
                <a:cubicBezTo>
                  <a:pt x="18119" y="33672"/>
                  <a:pt x="25411" y="36132"/>
                  <a:pt x="32622" y="36132"/>
                </a:cubicBezTo>
                <a:cubicBezTo>
                  <a:pt x="35335" y="36132"/>
                  <a:pt x="38036" y="35784"/>
                  <a:pt x="40672" y="35016"/>
                </a:cubicBezTo>
                <a:lnTo>
                  <a:pt x="40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9"/>
          <p:cNvSpPr/>
          <p:nvPr/>
        </p:nvSpPr>
        <p:spPr>
          <a:xfrm rot="10800000">
            <a:off x="505352" y="856829"/>
            <a:ext cx="345011" cy="308700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9"/>
          <p:cNvSpPr/>
          <p:nvPr/>
        </p:nvSpPr>
        <p:spPr>
          <a:xfrm rot="10800000">
            <a:off x="962530" y="614947"/>
            <a:ext cx="410305" cy="367016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9"/>
          <p:cNvSpPr/>
          <p:nvPr/>
        </p:nvSpPr>
        <p:spPr>
          <a:xfrm rot="10800000">
            <a:off x="10948197" y="827680"/>
            <a:ext cx="410305" cy="367016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9"/>
          <p:cNvSpPr/>
          <p:nvPr/>
        </p:nvSpPr>
        <p:spPr>
          <a:xfrm rot="10800000">
            <a:off x="2" y="5653045"/>
            <a:ext cx="1355733" cy="1204433"/>
          </a:xfrm>
          <a:custGeom>
            <a:avLst/>
            <a:gdLst/>
            <a:ahLst/>
            <a:cxnLst/>
            <a:rect l="l" t="t" r="r" b="b"/>
            <a:pathLst>
              <a:path w="40672" h="36133" extrusionOk="0">
                <a:moveTo>
                  <a:pt x="4096" y="0"/>
                </a:moveTo>
                <a:cubicBezTo>
                  <a:pt x="3858" y="1500"/>
                  <a:pt x="3167" y="2953"/>
                  <a:pt x="2608" y="4370"/>
                </a:cubicBezTo>
                <a:cubicBezTo>
                  <a:pt x="0" y="10930"/>
                  <a:pt x="72" y="19002"/>
                  <a:pt x="4537" y="24479"/>
                </a:cubicBezTo>
                <a:cubicBezTo>
                  <a:pt x="6477" y="26860"/>
                  <a:pt x="9085" y="28599"/>
                  <a:pt x="11752" y="30099"/>
                </a:cubicBezTo>
                <a:cubicBezTo>
                  <a:pt x="18119" y="33672"/>
                  <a:pt x="25411" y="36132"/>
                  <a:pt x="32622" y="36132"/>
                </a:cubicBezTo>
                <a:cubicBezTo>
                  <a:pt x="35335" y="36132"/>
                  <a:pt x="38036" y="35784"/>
                  <a:pt x="40672" y="35016"/>
                </a:cubicBezTo>
                <a:lnTo>
                  <a:pt x="40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9"/>
          <p:cNvSpPr/>
          <p:nvPr/>
        </p:nvSpPr>
        <p:spPr>
          <a:xfrm rot="10800000" flipH="1">
            <a:off x="600834" y="5639966"/>
            <a:ext cx="313012" cy="28006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9"/>
          <p:cNvSpPr/>
          <p:nvPr/>
        </p:nvSpPr>
        <p:spPr>
          <a:xfrm rot="10800000" flipH="1">
            <a:off x="10836267" y="5657618"/>
            <a:ext cx="1355733" cy="1204433"/>
          </a:xfrm>
          <a:custGeom>
            <a:avLst/>
            <a:gdLst/>
            <a:ahLst/>
            <a:cxnLst/>
            <a:rect l="l" t="t" r="r" b="b"/>
            <a:pathLst>
              <a:path w="40672" h="36133" extrusionOk="0">
                <a:moveTo>
                  <a:pt x="4096" y="0"/>
                </a:moveTo>
                <a:cubicBezTo>
                  <a:pt x="3858" y="1500"/>
                  <a:pt x="3167" y="2953"/>
                  <a:pt x="2608" y="4370"/>
                </a:cubicBezTo>
                <a:cubicBezTo>
                  <a:pt x="0" y="10930"/>
                  <a:pt x="72" y="19002"/>
                  <a:pt x="4537" y="24479"/>
                </a:cubicBezTo>
                <a:cubicBezTo>
                  <a:pt x="6477" y="26860"/>
                  <a:pt x="9085" y="28599"/>
                  <a:pt x="11752" y="30099"/>
                </a:cubicBezTo>
                <a:cubicBezTo>
                  <a:pt x="18119" y="33672"/>
                  <a:pt x="25411" y="36132"/>
                  <a:pt x="32622" y="36132"/>
                </a:cubicBezTo>
                <a:cubicBezTo>
                  <a:pt x="35335" y="36132"/>
                  <a:pt x="38036" y="35784"/>
                  <a:pt x="40672" y="35016"/>
                </a:cubicBezTo>
                <a:lnTo>
                  <a:pt x="40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9"/>
          <p:cNvSpPr/>
          <p:nvPr/>
        </p:nvSpPr>
        <p:spPr>
          <a:xfrm rot="10800000" flipH="1">
            <a:off x="10836265" y="5764811"/>
            <a:ext cx="512556" cy="45871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9"/>
          <p:cNvSpPr/>
          <p:nvPr/>
        </p:nvSpPr>
        <p:spPr>
          <a:xfrm rot="10800000">
            <a:off x="11591821" y="5991113"/>
            <a:ext cx="259880" cy="232423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9"/>
          <p:cNvSpPr/>
          <p:nvPr/>
        </p:nvSpPr>
        <p:spPr>
          <a:xfrm rot="10800000" flipH="1">
            <a:off x="11421067" y="1109554"/>
            <a:ext cx="347725" cy="31112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9"/>
          <p:cNvSpPr/>
          <p:nvPr/>
        </p:nvSpPr>
        <p:spPr>
          <a:xfrm rot="10800000" flipH="1">
            <a:off x="471000" y="6163416"/>
            <a:ext cx="413729" cy="37018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94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2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86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51135" y="5597600"/>
            <a:ext cx="1252640" cy="112080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>
            <a:off x="10131000" y="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-3143" y="6198918"/>
            <a:ext cx="5009400" cy="667767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5"/>
          <p:cNvGrpSpPr/>
          <p:nvPr/>
        </p:nvGrpSpPr>
        <p:grpSpPr>
          <a:xfrm flipH="1">
            <a:off x="-85016" y="87022"/>
            <a:ext cx="2393221" cy="1527237"/>
            <a:chOff x="4946725" y="3223150"/>
            <a:chExt cx="2101775" cy="1341250"/>
          </a:xfrm>
        </p:grpSpPr>
        <p:sp>
          <p:nvSpPr>
            <p:cNvPr id="133" name="Google Shape;133;p5"/>
            <p:cNvSpPr/>
            <p:nvPr/>
          </p:nvSpPr>
          <p:spPr>
            <a:xfrm>
              <a:off x="6649025" y="3491925"/>
              <a:ext cx="141725" cy="336375"/>
            </a:xfrm>
            <a:custGeom>
              <a:avLst/>
              <a:gdLst/>
              <a:ahLst/>
              <a:cxnLst/>
              <a:rect l="l" t="t" r="r" b="b"/>
              <a:pathLst>
                <a:path w="5669" h="13455" fill="none" extrusionOk="0">
                  <a:moveTo>
                    <a:pt x="3608" y="155"/>
                  </a:moveTo>
                  <a:cubicBezTo>
                    <a:pt x="3216" y="775"/>
                    <a:pt x="2513" y="1572"/>
                    <a:pt x="2334" y="1906"/>
                  </a:cubicBezTo>
                  <a:cubicBezTo>
                    <a:pt x="1751" y="2965"/>
                    <a:pt x="1334" y="4049"/>
                    <a:pt x="1049" y="5227"/>
                  </a:cubicBezTo>
                  <a:cubicBezTo>
                    <a:pt x="453" y="7799"/>
                    <a:pt x="310" y="10502"/>
                    <a:pt x="25" y="13121"/>
                  </a:cubicBezTo>
                  <a:cubicBezTo>
                    <a:pt x="1" y="13300"/>
                    <a:pt x="239" y="13455"/>
                    <a:pt x="382" y="13312"/>
                  </a:cubicBezTo>
                  <a:cubicBezTo>
                    <a:pt x="3954" y="9871"/>
                    <a:pt x="5668" y="4870"/>
                    <a:pt x="4775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558850" y="3261850"/>
              <a:ext cx="198250" cy="196175"/>
            </a:xfrm>
            <a:custGeom>
              <a:avLst/>
              <a:gdLst/>
              <a:ahLst/>
              <a:cxnLst/>
              <a:rect l="l" t="t" r="r" b="b"/>
              <a:pathLst>
                <a:path w="7930" h="7847" fill="none" extrusionOk="0">
                  <a:moveTo>
                    <a:pt x="7930" y="7727"/>
                  </a:moveTo>
                  <a:cubicBezTo>
                    <a:pt x="7132" y="3893"/>
                    <a:pt x="4108" y="905"/>
                    <a:pt x="286" y="36"/>
                  </a:cubicBezTo>
                  <a:cubicBezTo>
                    <a:pt x="119" y="0"/>
                    <a:pt x="0" y="203"/>
                    <a:pt x="60" y="345"/>
                  </a:cubicBezTo>
                  <a:cubicBezTo>
                    <a:pt x="846" y="2215"/>
                    <a:pt x="1929" y="3917"/>
                    <a:pt x="3346" y="5382"/>
                  </a:cubicBezTo>
                  <a:cubicBezTo>
                    <a:pt x="4001" y="6048"/>
                    <a:pt x="4715" y="6656"/>
                    <a:pt x="5477" y="7191"/>
                  </a:cubicBezTo>
                  <a:cubicBezTo>
                    <a:pt x="5703" y="7346"/>
                    <a:pt x="6203" y="7584"/>
                    <a:pt x="6644" y="7846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483825" y="3511575"/>
              <a:ext cx="154525" cy="415550"/>
            </a:xfrm>
            <a:custGeom>
              <a:avLst/>
              <a:gdLst/>
              <a:ahLst/>
              <a:cxnLst/>
              <a:rect l="l" t="t" r="r" b="b"/>
              <a:pathLst>
                <a:path w="6181" h="16622" fill="none" extrusionOk="0">
                  <a:moveTo>
                    <a:pt x="3144" y="239"/>
                  </a:moveTo>
                  <a:cubicBezTo>
                    <a:pt x="2192" y="2310"/>
                    <a:pt x="1453" y="4168"/>
                    <a:pt x="1180" y="6466"/>
                  </a:cubicBezTo>
                  <a:cubicBezTo>
                    <a:pt x="799" y="9728"/>
                    <a:pt x="953" y="13002"/>
                    <a:pt x="72" y="16193"/>
                  </a:cubicBezTo>
                  <a:cubicBezTo>
                    <a:pt x="1" y="16443"/>
                    <a:pt x="287" y="16622"/>
                    <a:pt x="477" y="16419"/>
                  </a:cubicBezTo>
                  <a:cubicBezTo>
                    <a:pt x="4525" y="12014"/>
                    <a:pt x="6180" y="5787"/>
                    <a:pt x="4740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6359425" y="3254400"/>
              <a:ext cx="239625" cy="227125"/>
            </a:xfrm>
            <a:custGeom>
              <a:avLst/>
              <a:gdLst/>
              <a:ahLst/>
              <a:cxnLst/>
              <a:rect l="l" t="t" r="r" b="b"/>
              <a:pathLst>
                <a:path w="9585" h="9085" fill="none" extrusionOk="0">
                  <a:moveTo>
                    <a:pt x="9585" y="8823"/>
                  </a:moveTo>
                  <a:cubicBezTo>
                    <a:pt x="8751" y="4191"/>
                    <a:pt x="4274" y="1905"/>
                    <a:pt x="369" y="96"/>
                  </a:cubicBezTo>
                  <a:cubicBezTo>
                    <a:pt x="191" y="0"/>
                    <a:pt x="0" y="215"/>
                    <a:pt x="71" y="393"/>
                  </a:cubicBezTo>
                  <a:cubicBezTo>
                    <a:pt x="1107" y="2632"/>
                    <a:pt x="2488" y="4668"/>
                    <a:pt x="4227" y="6418"/>
                  </a:cubicBezTo>
                  <a:cubicBezTo>
                    <a:pt x="4977" y="7168"/>
                    <a:pt x="5786" y="7870"/>
                    <a:pt x="6644" y="8490"/>
                  </a:cubicBezTo>
                  <a:cubicBezTo>
                    <a:pt x="6941" y="8704"/>
                    <a:pt x="7275" y="8883"/>
                    <a:pt x="7584" y="908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6333525" y="3541350"/>
              <a:ext cx="131875" cy="490550"/>
            </a:xfrm>
            <a:custGeom>
              <a:avLst/>
              <a:gdLst/>
              <a:ahLst/>
              <a:cxnLst/>
              <a:rect l="l" t="t" r="r" b="b"/>
              <a:pathLst>
                <a:path w="5275" h="19622" fill="none" extrusionOk="0">
                  <a:moveTo>
                    <a:pt x="2882" y="298"/>
                  </a:moveTo>
                  <a:cubicBezTo>
                    <a:pt x="1608" y="2727"/>
                    <a:pt x="834" y="5370"/>
                    <a:pt x="691" y="8132"/>
                  </a:cubicBezTo>
                  <a:cubicBezTo>
                    <a:pt x="512" y="11859"/>
                    <a:pt x="1393" y="15621"/>
                    <a:pt x="72" y="19229"/>
                  </a:cubicBezTo>
                  <a:cubicBezTo>
                    <a:pt x="0" y="19407"/>
                    <a:pt x="238" y="19622"/>
                    <a:pt x="393" y="19467"/>
                  </a:cubicBezTo>
                  <a:cubicBezTo>
                    <a:pt x="2882" y="17097"/>
                    <a:pt x="4275" y="13966"/>
                    <a:pt x="4763" y="10597"/>
                  </a:cubicBezTo>
                  <a:cubicBezTo>
                    <a:pt x="5227" y="7370"/>
                    <a:pt x="5275" y="3119"/>
                    <a:pt x="3917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6143625" y="3223150"/>
              <a:ext cx="295000" cy="287850"/>
            </a:xfrm>
            <a:custGeom>
              <a:avLst/>
              <a:gdLst/>
              <a:ahLst/>
              <a:cxnLst/>
              <a:rect l="l" t="t" r="r" b="b"/>
              <a:pathLst>
                <a:path w="11800" h="11514" fill="none" extrusionOk="0">
                  <a:moveTo>
                    <a:pt x="11799" y="11168"/>
                  </a:moveTo>
                  <a:cubicBezTo>
                    <a:pt x="11597" y="8751"/>
                    <a:pt x="9549" y="6513"/>
                    <a:pt x="7941" y="4906"/>
                  </a:cubicBezTo>
                  <a:cubicBezTo>
                    <a:pt x="5786" y="2751"/>
                    <a:pt x="3191" y="1119"/>
                    <a:pt x="345" y="60"/>
                  </a:cubicBezTo>
                  <a:cubicBezTo>
                    <a:pt x="191" y="0"/>
                    <a:pt x="0" y="167"/>
                    <a:pt x="83" y="334"/>
                  </a:cubicBezTo>
                  <a:cubicBezTo>
                    <a:pt x="2465" y="4799"/>
                    <a:pt x="5810" y="8704"/>
                    <a:pt x="10013" y="11514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6198675" y="3577350"/>
              <a:ext cx="161050" cy="567350"/>
            </a:xfrm>
            <a:custGeom>
              <a:avLst/>
              <a:gdLst/>
              <a:ahLst/>
              <a:cxnLst/>
              <a:rect l="l" t="t" r="r" b="b"/>
              <a:pathLst>
                <a:path w="6442" h="22694" fill="none" extrusionOk="0">
                  <a:moveTo>
                    <a:pt x="1858" y="370"/>
                  </a:moveTo>
                  <a:cubicBezTo>
                    <a:pt x="1799" y="572"/>
                    <a:pt x="1715" y="810"/>
                    <a:pt x="1608" y="1108"/>
                  </a:cubicBezTo>
                  <a:cubicBezTo>
                    <a:pt x="1275" y="2060"/>
                    <a:pt x="965" y="3013"/>
                    <a:pt x="715" y="3989"/>
                  </a:cubicBezTo>
                  <a:cubicBezTo>
                    <a:pt x="251" y="5763"/>
                    <a:pt x="1" y="7561"/>
                    <a:pt x="13" y="9395"/>
                  </a:cubicBezTo>
                  <a:cubicBezTo>
                    <a:pt x="48" y="13729"/>
                    <a:pt x="1227" y="18003"/>
                    <a:pt x="239" y="22313"/>
                  </a:cubicBezTo>
                  <a:cubicBezTo>
                    <a:pt x="167" y="22575"/>
                    <a:pt x="560" y="22694"/>
                    <a:pt x="703" y="22503"/>
                  </a:cubicBezTo>
                  <a:cubicBezTo>
                    <a:pt x="5418" y="16026"/>
                    <a:pt x="6442" y="7323"/>
                    <a:pt x="3239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810825" y="3257075"/>
              <a:ext cx="452175" cy="298275"/>
            </a:xfrm>
            <a:custGeom>
              <a:avLst/>
              <a:gdLst/>
              <a:ahLst/>
              <a:cxnLst/>
              <a:rect l="l" t="t" r="r" b="b"/>
              <a:pathLst>
                <a:path w="18087" h="11931" fill="none" extrusionOk="0">
                  <a:moveTo>
                    <a:pt x="18086" y="11562"/>
                  </a:moveTo>
                  <a:cubicBezTo>
                    <a:pt x="13574" y="5966"/>
                    <a:pt x="7418" y="1953"/>
                    <a:pt x="465" y="72"/>
                  </a:cubicBezTo>
                  <a:cubicBezTo>
                    <a:pt x="203" y="1"/>
                    <a:pt x="1" y="251"/>
                    <a:pt x="156" y="489"/>
                  </a:cubicBezTo>
                  <a:cubicBezTo>
                    <a:pt x="4001" y="6239"/>
                    <a:pt x="10562" y="8930"/>
                    <a:pt x="16515" y="1193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048650" y="3619925"/>
              <a:ext cx="153325" cy="624200"/>
            </a:xfrm>
            <a:custGeom>
              <a:avLst/>
              <a:gdLst/>
              <a:ahLst/>
              <a:cxnLst/>
              <a:rect l="l" t="t" r="r" b="b"/>
              <a:pathLst>
                <a:path w="6133" h="24968" fill="none" extrusionOk="0">
                  <a:moveTo>
                    <a:pt x="1084" y="858"/>
                  </a:moveTo>
                  <a:cubicBezTo>
                    <a:pt x="1" y="3298"/>
                    <a:pt x="132" y="6168"/>
                    <a:pt x="561" y="8847"/>
                  </a:cubicBezTo>
                  <a:cubicBezTo>
                    <a:pt x="1001" y="11502"/>
                    <a:pt x="1537" y="14073"/>
                    <a:pt x="1453" y="16776"/>
                  </a:cubicBezTo>
                  <a:cubicBezTo>
                    <a:pt x="1370" y="19407"/>
                    <a:pt x="906" y="22003"/>
                    <a:pt x="453" y="24587"/>
                  </a:cubicBezTo>
                  <a:cubicBezTo>
                    <a:pt x="394" y="24920"/>
                    <a:pt x="846" y="24968"/>
                    <a:pt x="989" y="24718"/>
                  </a:cubicBezTo>
                  <a:cubicBezTo>
                    <a:pt x="5121" y="17193"/>
                    <a:pt x="6133" y="8180"/>
                    <a:pt x="3561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29275" y="3308275"/>
              <a:ext cx="499475" cy="284875"/>
            </a:xfrm>
            <a:custGeom>
              <a:avLst/>
              <a:gdLst/>
              <a:ahLst/>
              <a:cxnLst/>
              <a:rect l="l" t="t" r="r" b="b"/>
              <a:pathLst>
                <a:path w="19979" h="11395" fill="none" extrusionOk="0">
                  <a:moveTo>
                    <a:pt x="19979" y="11109"/>
                  </a:moveTo>
                  <a:cubicBezTo>
                    <a:pt x="19931" y="11061"/>
                    <a:pt x="19895" y="11026"/>
                    <a:pt x="19848" y="10978"/>
                  </a:cubicBezTo>
                  <a:cubicBezTo>
                    <a:pt x="19848" y="10966"/>
                    <a:pt x="19836" y="10954"/>
                    <a:pt x="19824" y="10954"/>
                  </a:cubicBezTo>
                  <a:cubicBezTo>
                    <a:pt x="14621" y="5477"/>
                    <a:pt x="7441" y="2691"/>
                    <a:pt x="500" y="96"/>
                  </a:cubicBezTo>
                  <a:cubicBezTo>
                    <a:pt x="274" y="0"/>
                    <a:pt x="0" y="298"/>
                    <a:pt x="191" y="501"/>
                  </a:cubicBezTo>
                  <a:cubicBezTo>
                    <a:pt x="5405" y="5823"/>
                    <a:pt x="11918" y="9645"/>
                    <a:pt x="19157" y="113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752500" y="3750300"/>
              <a:ext cx="142900" cy="613475"/>
            </a:xfrm>
            <a:custGeom>
              <a:avLst/>
              <a:gdLst/>
              <a:ahLst/>
              <a:cxnLst/>
              <a:rect l="l" t="t" r="r" b="b"/>
              <a:pathLst>
                <a:path w="5716" h="24539" fill="none" extrusionOk="0">
                  <a:moveTo>
                    <a:pt x="1274" y="810"/>
                  </a:moveTo>
                  <a:cubicBezTo>
                    <a:pt x="0" y="3679"/>
                    <a:pt x="500" y="7549"/>
                    <a:pt x="655" y="10513"/>
                  </a:cubicBezTo>
                  <a:cubicBezTo>
                    <a:pt x="917" y="15145"/>
                    <a:pt x="1691" y="19729"/>
                    <a:pt x="2917" y="24217"/>
                  </a:cubicBezTo>
                  <a:cubicBezTo>
                    <a:pt x="2977" y="24432"/>
                    <a:pt x="3322" y="24539"/>
                    <a:pt x="3417" y="24265"/>
                  </a:cubicBezTo>
                  <a:cubicBezTo>
                    <a:pt x="4989" y="19776"/>
                    <a:pt x="5715" y="15050"/>
                    <a:pt x="5465" y="10287"/>
                  </a:cubicBezTo>
                  <a:cubicBezTo>
                    <a:pt x="5334" y="7751"/>
                    <a:pt x="4953" y="5227"/>
                    <a:pt x="4263" y="2774"/>
                  </a:cubicBezTo>
                  <a:cubicBezTo>
                    <a:pt x="3977" y="1739"/>
                    <a:pt x="3655" y="715"/>
                    <a:pt x="2917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326250" y="3602950"/>
              <a:ext cx="493525" cy="139925"/>
            </a:xfrm>
            <a:custGeom>
              <a:avLst/>
              <a:gdLst/>
              <a:ahLst/>
              <a:cxnLst/>
              <a:rect l="l" t="t" r="r" b="b"/>
              <a:pathLst>
                <a:path w="19741" h="5597" fill="none" extrusionOk="0">
                  <a:moveTo>
                    <a:pt x="19741" y="4561"/>
                  </a:moveTo>
                  <a:cubicBezTo>
                    <a:pt x="19289" y="3965"/>
                    <a:pt x="18538" y="3442"/>
                    <a:pt x="18098" y="3108"/>
                  </a:cubicBezTo>
                  <a:cubicBezTo>
                    <a:pt x="16800" y="2156"/>
                    <a:pt x="15288" y="1548"/>
                    <a:pt x="13740" y="1132"/>
                  </a:cubicBezTo>
                  <a:cubicBezTo>
                    <a:pt x="9454" y="1"/>
                    <a:pt x="4811" y="167"/>
                    <a:pt x="417" y="239"/>
                  </a:cubicBezTo>
                  <a:cubicBezTo>
                    <a:pt x="215" y="239"/>
                    <a:pt x="0" y="536"/>
                    <a:pt x="250" y="679"/>
                  </a:cubicBezTo>
                  <a:cubicBezTo>
                    <a:pt x="5751" y="3799"/>
                    <a:pt x="12085" y="5597"/>
                    <a:pt x="18431" y="533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5025" y="3674975"/>
              <a:ext cx="132775" cy="627500"/>
            </a:xfrm>
            <a:custGeom>
              <a:avLst/>
              <a:gdLst/>
              <a:ahLst/>
              <a:cxnLst/>
              <a:rect l="l" t="t" r="r" b="b"/>
              <a:pathLst>
                <a:path w="5311" h="25100" fill="none" extrusionOk="0">
                  <a:moveTo>
                    <a:pt x="1774" y="477"/>
                  </a:moveTo>
                  <a:cubicBezTo>
                    <a:pt x="441" y="3870"/>
                    <a:pt x="0" y="7478"/>
                    <a:pt x="488" y="11121"/>
                  </a:cubicBezTo>
                  <a:cubicBezTo>
                    <a:pt x="762" y="13193"/>
                    <a:pt x="1250" y="15253"/>
                    <a:pt x="1441" y="17348"/>
                  </a:cubicBezTo>
                  <a:cubicBezTo>
                    <a:pt x="1667" y="19825"/>
                    <a:pt x="1512" y="22301"/>
                    <a:pt x="1060" y="24742"/>
                  </a:cubicBezTo>
                  <a:cubicBezTo>
                    <a:pt x="1012" y="25016"/>
                    <a:pt x="1417" y="25099"/>
                    <a:pt x="1512" y="24849"/>
                  </a:cubicBezTo>
                  <a:cubicBezTo>
                    <a:pt x="4715" y="16979"/>
                    <a:pt x="5310" y="8169"/>
                    <a:pt x="2953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448575" y="3455625"/>
              <a:ext cx="537300" cy="202725"/>
            </a:xfrm>
            <a:custGeom>
              <a:avLst/>
              <a:gdLst/>
              <a:ahLst/>
              <a:cxnLst/>
              <a:rect l="l" t="t" r="r" b="b"/>
              <a:pathLst>
                <a:path w="21492" h="8109" fill="none" extrusionOk="0">
                  <a:moveTo>
                    <a:pt x="21492" y="7334"/>
                  </a:moveTo>
                  <a:cubicBezTo>
                    <a:pt x="21158" y="6251"/>
                    <a:pt x="20099" y="5477"/>
                    <a:pt x="19182" y="4810"/>
                  </a:cubicBezTo>
                  <a:cubicBezTo>
                    <a:pt x="17598" y="3631"/>
                    <a:pt x="15801" y="2750"/>
                    <a:pt x="13943" y="2084"/>
                  </a:cubicBezTo>
                  <a:cubicBezTo>
                    <a:pt x="9597" y="536"/>
                    <a:pt x="4954" y="274"/>
                    <a:pt x="394" y="12"/>
                  </a:cubicBezTo>
                  <a:cubicBezTo>
                    <a:pt x="168" y="0"/>
                    <a:pt x="1" y="310"/>
                    <a:pt x="215" y="453"/>
                  </a:cubicBezTo>
                  <a:cubicBezTo>
                    <a:pt x="6133" y="4191"/>
                    <a:pt x="12800" y="6989"/>
                    <a:pt x="19730" y="8108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564675" y="3828575"/>
              <a:ext cx="167900" cy="669150"/>
            </a:xfrm>
            <a:custGeom>
              <a:avLst/>
              <a:gdLst/>
              <a:ahLst/>
              <a:cxnLst/>
              <a:rect l="l" t="t" r="r" b="b"/>
              <a:pathLst>
                <a:path w="6716" h="26766" fill="none" extrusionOk="0">
                  <a:moveTo>
                    <a:pt x="3191" y="989"/>
                  </a:moveTo>
                  <a:cubicBezTo>
                    <a:pt x="0" y="8978"/>
                    <a:pt x="2894" y="17991"/>
                    <a:pt x="1739" y="26349"/>
                  </a:cubicBezTo>
                  <a:cubicBezTo>
                    <a:pt x="1715" y="26587"/>
                    <a:pt x="2072" y="26766"/>
                    <a:pt x="2203" y="26540"/>
                  </a:cubicBezTo>
                  <a:cubicBezTo>
                    <a:pt x="6715" y="18586"/>
                    <a:pt x="6489" y="8740"/>
                    <a:pt x="4763" y="1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178325" y="3729450"/>
              <a:ext cx="501850" cy="142600"/>
            </a:xfrm>
            <a:custGeom>
              <a:avLst/>
              <a:gdLst/>
              <a:ahLst/>
              <a:cxnLst/>
              <a:rect l="l" t="t" r="r" b="b"/>
              <a:pathLst>
                <a:path w="20074" h="5704" fill="none" extrusionOk="0">
                  <a:moveTo>
                    <a:pt x="20074" y="2846"/>
                  </a:moveTo>
                  <a:cubicBezTo>
                    <a:pt x="18050" y="644"/>
                    <a:pt x="15181" y="1"/>
                    <a:pt x="12275" y="37"/>
                  </a:cubicBezTo>
                  <a:cubicBezTo>
                    <a:pt x="8275" y="96"/>
                    <a:pt x="4239" y="763"/>
                    <a:pt x="262" y="1180"/>
                  </a:cubicBezTo>
                  <a:cubicBezTo>
                    <a:pt x="48" y="1203"/>
                    <a:pt x="0" y="1561"/>
                    <a:pt x="214" y="1632"/>
                  </a:cubicBezTo>
                  <a:cubicBezTo>
                    <a:pt x="6322" y="3549"/>
                    <a:pt x="13204" y="5704"/>
                    <a:pt x="19467" y="323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441450" y="3925025"/>
              <a:ext cx="166700" cy="621225"/>
            </a:xfrm>
            <a:custGeom>
              <a:avLst/>
              <a:gdLst/>
              <a:ahLst/>
              <a:cxnLst/>
              <a:rect l="l" t="t" r="r" b="b"/>
              <a:pathLst>
                <a:path w="6668" h="24849" fill="none" extrusionOk="0">
                  <a:moveTo>
                    <a:pt x="2834" y="929"/>
                  </a:moveTo>
                  <a:cubicBezTo>
                    <a:pt x="1608" y="4132"/>
                    <a:pt x="2381" y="7965"/>
                    <a:pt x="2239" y="11287"/>
                  </a:cubicBezTo>
                  <a:cubicBezTo>
                    <a:pt x="2060" y="15716"/>
                    <a:pt x="1322" y="20098"/>
                    <a:pt x="84" y="24348"/>
                  </a:cubicBezTo>
                  <a:cubicBezTo>
                    <a:pt x="0" y="24670"/>
                    <a:pt x="429" y="24848"/>
                    <a:pt x="572" y="24539"/>
                  </a:cubicBezTo>
                  <a:cubicBezTo>
                    <a:pt x="4191" y="17181"/>
                    <a:pt x="6668" y="8073"/>
                    <a:pt x="4001" y="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077700" y="3817275"/>
              <a:ext cx="449800" cy="165800"/>
            </a:xfrm>
            <a:custGeom>
              <a:avLst/>
              <a:gdLst/>
              <a:ahLst/>
              <a:cxnLst/>
              <a:rect l="l" t="t" r="r" b="b"/>
              <a:pathLst>
                <a:path w="17992" h="6632" fill="none" extrusionOk="0">
                  <a:moveTo>
                    <a:pt x="17991" y="3762"/>
                  </a:moveTo>
                  <a:cubicBezTo>
                    <a:pt x="12967" y="0"/>
                    <a:pt x="5597" y="3322"/>
                    <a:pt x="286" y="4786"/>
                  </a:cubicBezTo>
                  <a:cubicBezTo>
                    <a:pt x="84" y="4834"/>
                    <a:pt x="1" y="5156"/>
                    <a:pt x="239" y="5239"/>
                  </a:cubicBezTo>
                  <a:cubicBezTo>
                    <a:pt x="2989" y="6168"/>
                    <a:pt x="5835" y="6632"/>
                    <a:pt x="8740" y="6549"/>
                  </a:cubicBezTo>
                  <a:cubicBezTo>
                    <a:pt x="10252" y="6513"/>
                    <a:pt x="11764" y="6322"/>
                    <a:pt x="13240" y="5977"/>
                  </a:cubicBezTo>
                  <a:cubicBezTo>
                    <a:pt x="14455" y="5703"/>
                    <a:pt x="15610" y="5215"/>
                    <a:pt x="16777" y="4810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992575" y="3975325"/>
              <a:ext cx="462000" cy="589075"/>
            </a:xfrm>
            <a:custGeom>
              <a:avLst/>
              <a:gdLst/>
              <a:ahLst/>
              <a:cxnLst/>
              <a:rect l="l" t="t" r="r" b="b"/>
              <a:pathLst>
                <a:path w="18480" h="23563" fill="none" extrusionOk="0">
                  <a:moveTo>
                    <a:pt x="17908" y="393"/>
                  </a:moveTo>
                  <a:cubicBezTo>
                    <a:pt x="14836" y="0"/>
                    <a:pt x="11716" y="346"/>
                    <a:pt x="8799" y="1393"/>
                  </a:cubicBezTo>
                  <a:cubicBezTo>
                    <a:pt x="7442" y="1870"/>
                    <a:pt x="6120" y="2513"/>
                    <a:pt x="4906" y="3286"/>
                  </a:cubicBezTo>
                  <a:cubicBezTo>
                    <a:pt x="3370" y="4263"/>
                    <a:pt x="2048" y="5561"/>
                    <a:pt x="286" y="6096"/>
                  </a:cubicBezTo>
                  <a:cubicBezTo>
                    <a:pt x="1" y="6192"/>
                    <a:pt x="179" y="6573"/>
                    <a:pt x="417" y="6561"/>
                  </a:cubicBezTo>
                  <a:cubicBezTo>
                    <a:pt x="6073" y="6382"/>
                    <a:pt x="12288" y="4799"/>
                    <a:pt x="16931" y="1381"/>
                  </a:cubicBezTo>
                  <a:cubicBezTo>
                    <a:pt x="12490" y="7787"/>
                    <a:pt x="13443" y="16205"/>
                    <a:pt x="10157" y="23122"/>
                  </a:cubicBezTo>
                  <a:cubicBezTo>
                    <a:pt x="10026" y="23372"/>
                    <a:pt x="10407" y="23563"/>
                    <a:pt x="10561" y="23360"/>
                  </a:cubicBezTo>
                  <a:cubicBezTo>
                    <a:pt x="15407" y="17062"/>
                    <a:pt x="18479" y="9001"/>
                    <a:pt x="18217" y="989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946725" y="4058075"/>
              <a:ext cx="418550" cy="483400"/>
            </a:xfrm>
            <a:custGeom>
              <a:avLst/>
              <a:gdLst/>
              <a:ahLst/>
              <a:cxnLst/>
              <a:rect l="l" t="t" r="r" b="b"/>
              <a:pathLst>
                <a:path w="16742" h="19336" fill="none" extrusionOk="0">
                  <a:moveTo>
                    <a:pt x="16741" y="167"/>
                  </a:moveTo>
                  <a:cubicBezTo>
                    <a:pt x="16694" y="60"/>
                    <a:pt x="16574" y="0"/>
                    <a:pt x="16444" y="48"/>
                  </a:cubicBezTo>
                  <a:cubicBezTo>
                    <a:pt x="12729" y="1524"/>
                    <a:pt x="9490" y="4108"/>
                    <a:pt x="7228" y="7406"/>
                  </a:cubicBezTo>
                  <a:cubicBezTo>
                    <a:pt x="4680" y="11121"/>
                    <a:pt x="3263" y="15502"/>
                    <a:pt x="168" y="18848"/>
                  </a:cubicBezTo>
                  <a:cubicBezTo>
                    <a:pt x="1" y="19038"/>
                    <a:pt x="263" y="19336"/>
                    <a:pt x="477" y="19229"/>
                  </a:cubicBezTo>
                  <a:cubicBezTo>
                    <a:pt x="7871" y="15526"/>
                    <a:pt x="14277" y="8787"/>
                    <a:pt x="16705" y="762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308675" y="3436850"/>
              <a:ext cx="1739825" cy="694475"/>
            </a:xfrm>
            <a:custGeom>
              <a:avLst/>
              <a:gdLst/>
              <a:ahLst/>
              <a:cxnLst/>
              <a:rect l="l" t="t" r="r" b="b"/>
              <a:pathLst>
                <a:path w="69593" h="27779" fill="none" extrusionOk="0">
                  <a:moveTo>
                    <a:pt x="57187" y="2323"/>
                  </a:moveTo>
                  <a:cubicBezTo>
                    <a:pt x="58234" y="2216"/>
                    <a:pt x="59294" y="2108"/>
                    <a:pt x="60342" y="2025"/>
                  </a:cubicBezTo>
                  <a:cubicBezTo>
                    <a:pt x="63140" y="1799"/>
                    <a:pt x="66093" y="1954"/>
                    <a:pt x="68843" y="1406"/>
                  </a:cubicBezTo>
                  <a:cubicBezTo>
                    <a:pt x="69533" y="1275"/>
                    <a:pt x="69593" y="120"/>
                    <a:pt x="68819" y="108"/>
                  </a:cubicBezTo>
                  <a:cubicBezTo>
                    <a:pt x="63771" y="1"/>
                    <a:pt x="58556" y="608"/>
                    <a:pt x="53567" y="1251"/>
                  </a:cubicBezTo>
                  <a:cubicBezTo>
                    <a:pt x="48233" y="1942"/>
                    <a:pt x="42923" y="2978"/>
                    <a:pt x="37744" y="4430"/>
                  </a:cubicBezTo>
                  <a:cubicBezTo>
                    <a:pt x="28445" y="7038"/>
                    <a:pt x="19622" y="10990"/>
                    <a:pt x="11776" y="16646"/>
                  </a:cubicBezTo>
                  <a:cubicBezTo>
                    <a:pt x="7454" y="19765"/>
                    <a:pt x="3513" y="23516"/>
                    <a:pt x="72" y="27588"/>
                  </a:cubicBezTo>
                  <a:cubicBezTo>
                    <a:pt x="1" y="27671"/>
                    <a:pt x="144" y="27778"/>
                    <a:pt x="215" y="27695"/>
                  </a:cubicBezTo>
                  <a:cubicBezTo>
                    <a:pt x="13515" y="13336"/>
                    <a:pt x="32660" y="5728"/>
                    <a:pt x="51722" y="2989"/>
                  </a:cubicBezTo>
                  <a:cubicBezTo>
                    <a:pt x="53531" y="2727"/>
                    <a:pt x="55365" y="2501"/>
                    <a:pt x="57187" y="232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5599033" y="1718167"/>
            <a:ext cx="5632800" cy="66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2667" b="1"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 flipH="1">
            <a:off x="5599233" y="3840232"/>
            <a:ext cx="5632800" cy="66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2667" b="1"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ibre Bodoni"/>
              <a:buNone/>
              <a:defRPr sz="3333" b="1">
                <a:latin typeface="Libre Bodoni"/>
                <a:ea typeface="Libre Bodoni"/>
                <a:cs typeface="Libre Bodoni"/>
                <a:sym typeface="Libre Bodoni"/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3"/>
          </p:nvPr>
        </p:nvSpPr>
        <p:spPr>
          <a:xfrm>
            <a:off x="5599065" y="2341533"/>
            <a:ext cx="5632800" cy="13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4"/>
          </p:nvPr>
        </p:nvSpPr>
        <p:spPr>
          <a:xfrm flipH="1">
            <a:off x="5599220" y="4469771"/>
            <a:ext cx="5632800" cy="13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 flipH="1">
            <a:off x="959992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08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Пер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35F80A-1A07-423C-285F-47E9D702CF85}"/>
              </a:ext>
            </a:extLst>
          </p:cNvPr>
          <p:cNvSpPr/>
          <p:nvPr/>
        </p:nvSpPr>
        <p:spPr>
          <a:xfrm>
            <a:off x="6997147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C9224-318C-4ECC-C2E5-B906318FE792}"/>
              </a:ext>
            </a:extLst>
          </p:cNvPr>
          <p:cNvSpPr txBox="1"/>
          <p:nvPr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407641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презент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5779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с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75565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13.02.2023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5690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13.02.2023</a:t>
            </a:fld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9468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13.02.2023</a:t>
            </a:fld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6606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13.02.2023</a:t>
            </a:fld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C0D62C-BC45-107E-9A41-7C84CE3C0D43}"/>
              </a:ext>
            </a:extLst>
          </p:cNvPr>
          <p:cNvSpPr/>
          <p:nvPr/>
        </p:nvSpPr>
        <p:spPr>
          <a:xfrm>
            <a:off x="7023652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1A8B6C-58DD-7B3A-3A35-0C20BD8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87" y="1918252"/>
            <a:ext cx="6633521" cy="1453598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4A8F8A5-4288-A366-D13D-6DEB3CD01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51588" y="3704328"/>
            <a:ext cx="6633521" cy="2421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A557F0E-8736-1459-B864-5F3F0A16C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6813" y="477838"/>
            <a:ext cx="3140075" cy="277177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FCD91C6C-544E-146C-2D63-2C0543BE7C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51025" y="477838"/>
            <a:ext cx="6634163" cy="1330325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ru-RU" dirty="0"/>
              <a:t>Наименование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32060-8A60-AC96-4492-7A9E7805B828}"/>
              </a:ext>
            </a:extLst>
          </p:cNvPr>
          <p:cNvSpPr txBox="1"/>
          <p:nvPr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233290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13.02.2023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2532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13.02.2023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55359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6151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-9722" y="-9722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/>
          <p:nvPr/>
        </p:nvSpPr>
        <p:spPr>
          <a:xfrm>
            <a:off x="11288685" y="3405933"/>
            <a:ext cx="903300" cy="3452067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6"/>
          <p:cNvSpPr/>
          <p:nvPr/>
        </p:nvSpPr>
        <p:spPr>
          <a:xfrm rot="10800000" flipH="1">
            <a:off x="10612195" y="-311739"/>
            <a:ext cx="2035348" cy="1821137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3" name="Google Shape;163;p6"/>
          <p:cNvGrpSpPr/>
          <p:nvPr/>
        </p:nvGrpSpPr>
        <p:grpSpPr>
          <a:xfrm rot="10800000">
            <a:off x="10319346" y="0"/>
            <a:ext cx="1872668" cy="1549715"/>
            <a:chOff x="763475" y="1235400"/>
            <a:chExt cx="1746675" cy="1445450"/>
          </a:xfrm>
        </p:grpSpPr>
        <p:sp>
          <p:nvSpPr>
            <p:cNvPr id="164" name="Google Shape;164;p6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0" name="Google Shape;170;p6"/>
          <p:cNvSpPr/>
          <p:nvPr/>
        </p:nvSpPr>
        <p:spPr>
          <a:xfrm rot="10800000" flipH="1">
            <a:off x="191368" y="6224028"/>
            <a:ext cx="423883" cy="379272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6"/>
          <p:cNvSpPr/>
          <p:nvPr/>
        </p:nvSpPr>
        <p:spPr>
          <a:xfrm rot="10800000" flipH="1">
            <a:off x="358669" y="5686405"/>
            <a:ext cx="360241" cy="322328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6"/>
          <p:cNvSpPr/>
          <p:nvPr/>
        </p:nvSpPr>
        <p:spPr>
          <a:xfrm rot="10800000" flipH="1">
            <a:off x="718902" y="6224039"/>
            <a:ext cx="267908" cy="239712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 rot="10800000" flipH="1">
            <a:off x="358669" y="608387"/>
            <a:ext cx="1052033" cy="941312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86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37549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97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5280133" y="1305733"/>
            <a:ext cx="4852000" cy="20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"/>
          </p:nvPr>
        </p:nvSpPr>
        <p:spPr>
          <a:xfrm>
            <a:off x="5280133" y="3201864"/>
            <a:ext cx="4852000" cy="2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71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959992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subTitle" idx="1"/>
          </p:nvPr>
        </p:nvSpPr>
        <p:spPr>
          <a:xfrm>
            <a:off x="981967" y="1759767"/>
            <a:ext cx="10272000" cy="1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4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1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 flipH="1">
            <a:off x="3805267" y="3714465"/>
            <a:ext cx="6144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117267" y="2195467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8" name="Google Shape;498;p17"/>
          <p:cNvSpPr txBox="1">
            <a:spLocks noGrp="1"/>
          </p:cNvSpPr>
          <p:nvPr>
            <p:ph type="subTitle" idx="1"/>
          </p:nvPr>
        </p:nvSpPr>
        <p:spPr>
          <a:xfrm flipH="1">
            <a:off x="3805267" y="4411133"/>
            <a:ext cx="6144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1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1434333" y="3714467"/>
            <a:ext cx="612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title" idx="2" hasCustomPrompt="1"/>
          </p:nvPr>
        </p:nvSpPr>
        <p:spPr>
          <a:xfrm>
            <a:off x="1434333" y="2178617"/>
            <a:ext cx="1832000" cy="10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1434333" y="4411136"/>
            <a:ext cx="61292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26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subTitle" idx="1"/>
          </p:nvPr>
        </p:nvSpPr>
        <p:spPr>
          <a:xfrm>
            <a:off x="2552833" y="3109392"/>
            <a:ext cx="7086400" cy="1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2552767" y="2270208"/>
            <a:ext cx="7086400" cy="8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 rot="5400000">
            <a:off x="496600" y="-457700"/>
            <a:ext cx="1905600" cy="28988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>
            <a:off x="10495467" y="4152633"/>
            <a:ext cx="1716000" cy="27052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-5400000">
            <a:off x="10067103" y="2775913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" name="Google Shape;181;p7"/>
          <p:cNvGrpSpPr/>
          <p:nvPr/>
        </p:nvGrpSpPr>
        <p:grpSpPr>
          <a:xfrm rot="8838117">
            <a:off x="10560033" y="1785809"/>
            <a:ext cx="1339127" cy="1322316"/>
            <a:chOff x="623875" y="3501825"/>
            <a:chExt cx="1129625" cy="1115550"/>
          </a:xfrm>
        </p:grpSpPr>
        <p:sp>
          <p:nvSpPr>
            <p:cNvPr id="182" name="Google Shape;182;p7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7"/>
          <p:cNvSpPr/>
          <p:nvPr/>
        </p:nvSpPr>
        <p:spPr>
          <a:xfrm rot="5400000" flipH="1">
            <a:off x="1028242" y="-1047761"/>
            <a:ext cx="1004199" cy="3080279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" name="Google Shape;194;p7"/>
          <p:cNvGrpSpPr/>
          <p:nvPr/>
        </p:nvGrpSpPr>
        <p:grpSpPr>
          <a:xfrm rot="2573076" flipH="1">
            <a:off x="10090986" y="5783848"/>
            <a:ext cx="2207789" cy="1167192"/>
            <a:chOff x="1680550" y="2806125"/>
            <a:chExt cx="1655900" cy="875425"/>
          </a:xfrm>
        </p:grpSpPr>
        <p:sp>
          <p:nvSpPr>
            <p:cNvPr id="195" name="Google Shape;195;p7"/>
            <p:cNvSpPr/>
            <p:nvPr/>
          </p:nvSpPr>
          <p:spPr>
            <a:xfrm>
              <a:off x="1906775" y="2806125"/>
              <a:ext cx="1429675" cy="875425"/>
            </a:xfrm>
            <a:custGeom>
              <a:avLst/>
              <a:gdLst/>
              <a:ahLst/>
              <a:cxnLst/>
              <a:rect l="l" t="t" r="r" b="b"/>
              <a:pathLst>
                <a:path w="57187" h="35017" fill="none" extrusionOk="0">
                  <a:moveTo>
                    <a:pt x="0" y="7621"/>
                  </a:moveTo>
                  <a:cubicBezTo>
                    <a:pt x="4049" y="10704"/>
                    <a:pt x="6573" y="15122"/>
                    <a:pt x="9466" y="19241"/>
                  </a:cubicBezTo>
                  <a:cubicBezTo>
                    <a:pt x="12585" y="23682"/>
                    <a:pt x="16276" y="26837"/>
                    <a:pt x="21086" y="29373"/>
                  </a:cubicBezTo>
                  <a:cubicBezTo>
                    <a:pt x="26409" y="32195"/>
                    <a:pt x="31826" y="34660"/>
                    <a:pt x="37934" y="34826"/>
                  </a:cubicBezTo>
                  <a:cubicBezTo>
                    <a:pt x="44399" y="35017"/>
                    <a:pt x="50721" y="33231"/>
                    <a:pt x="56877" y="31481"/>
                  </a:cubicBezTo>
                  <a:cubicBezTo>
                    <a:pt x="57127" y="31409"/>
                    <a:pt x="57186" y="31100"/>
                    <a:pt x="56972" y="30945"/>
                  </a:cubicBezTo>
                  <a:cubicBezTo>
                    <a:pt x="49209" y="25301"/>
                    <a:pt x="47709" y="14991"/>
                    <a:pt x="42089" y="7680"/>
                  </a:cubicBezTo>
                  <a:cubicBezTo>
                    <a:pt x="39410" y="4192"/>
                    <a:pt x="35922" y="1763"/>
                    <a:pt x="31564" y="941"/>
                  </a:cubicBezTo>
                  <a:cubicBezTo>
                    <a:pt x="26611" y="1"/>
                    <a:pt x="21396" y="382"/>
                    <a:pt x="16538" y="1656"/>
                  </a:cubicBezTo>
                  <a:cubicBezTo>
                    <a:pt x="11276" y="3025"/>
                    <a:pt x="6239" y="5251"/>
                    <a:pt x="858" y="6156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680550" y="2953775"/>
              <a:ext cx="1583850" cy="623300"/>
            </a:xfrm>
            <a:custGeom>
              <a:avLst/>
              <a:gdLst/>
              <a:ahLst/>
              <a:cxnLst/>
              <a:rect l="l" t="t" r="r" b="b"/>
              <a:pathLst>
                <a:path w="63354" h="24932" fill="none" extrusionOk="0">
                  <a:moveTo>
                    <a:pt x="18932" y="3786"/>
                  </a:moveTo>
                  <a:cubicBezTo>
                    <a:pt x="24480" y="5525"/>
                    <a:pt x="30171" y="7311"/>
                    <a:pt x="35267" y="10156"/>
                  </a:cubicBezTo>
                  <a:cubicBezTo>
                    <a:pt x="44221" y="15157"/>
                    <a:pt x="52460" y="24086"/>
                    <a:pt x="63211" y="24920"/>
                  </a:cubicBezTo>
                  <a:cubicBezTo>
                    <a:pt x="63318" y="24932"/>
                    <a:pt x="63354" y="24765"/>
                    <a:pt x="63247" y="24741"/>
                  </a:cubicBezTo>
                  <a:cubicBezTo>
                    <a:pt x="57163" y="23420"/>
                    <a:pt x="52079" y="20634"/>
                    <a:pt x="47018" y="17074"/>
                  </a:cubicBezTo>
                  <a:cubicBezTo>
                    <a:pt x="42077" y="13609"/>
                    <a:pt x="37422" y="9739"/>
                    <a:pt x="31921" y="7156"/>
                  </a:cubicBezTo>
                  <a:cubicBezTo>
                    <a:pt x="26397" y="4548"/>
                    <a:pt x="20277" y="2346"/>
                    <a:pt x="14312" y="988"/>
                  </a:cubicBezTo>
                  <a:cubicBezTo>
                    <a:pt x="11550" y="369"/>
                    <a:pt x="8728" y="0"/>
                    <a:pt x="5894" y="214"/>
                  </a:cubicBezTo>
                  <a:cubicBezTo>
                    <a:pt x="4108" y="357"/>
                    <a:pt x="1013" y="417"/>
                    <a:pt x="263" y="2417"/>
                  </a:cubicBezTo>
                  <a:cubicBezTo>
                    <a:pt x="1" y="3132"/>
                    <a:pt x="1120" y="3691"/>
                    <a:pt x="1477" y="3001"/>
                  </a:cubicBezTo>
                  <a:cubicBezTo>
                    <a:pt x="2096" y="1798"/>
                    <a:pt x="4727" y="1750"/>
                    <a:pt x="5930" y="1667"/>
                  </a:cubicBezTo>
                  <a:cubicBezTo>
                    <a:pt x="7323" y="1560"/>
                    <a:pt x="8740" y="1608"/>
                    <a:pt x="10133" y="1762"/>
                  </a:cubicBezTo>
                  <a:cubicBezTo>
                    <a:pt x="13145" y="2072"/>
                    <a:pt x="16062" y="2881"/>
                    <a:pt x="18932" y="3774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-66" y="1728000"/>
            <a:ext cx="2328900" cy="1927267"/>
            <a:chOff x="763475" y="1235400"/>
            <a:chExt cx="1746675" cy="1445450"/>
          </a:xfrm>
        </p:grpSpPr>
        <p:sp>
          <p:nvSpPr>
            <p:cNvPr id="198" name="Google Shape;198;p7"/>
            <p:cNvSpPr/>
            <p:nvPr/>
          </p:nvSpPr>
          <p:spPr>
            <a:xfrm>
              <a:off x="763475" y="1380350"/>
              <a:ext cx="1746675" cy="1183800"/>
            </a:xfrm>
            <a:custGeom>
              <a:avLst/>
              <a:gdLst/>
              <a:ahLst/>
              <a:cxnLst/>
              <a:rect l="l" t="t" r="r" b="b"/>
              <a:pathLst>
                <a:path w="69867" h="47352" fill="none" extrusionOk="0">
                  <a:moveTo>
                    <a:pt x="1" y="47352"/>
                  </a:moveTo>
                  <a:cubicBezTo>
                    <a:pt x="9299" y="39553"/>
                    <a:pt x="18205" y="31005"/>
                    <a:pt x="26944" y="22599"/>
                  </a:cubicBezTo>
                  <a:cubicBezTo>
                    <a:pt x="29159" y="20468"/>
                    <a:pt x="31374" y="18336"/>
                    <a:pt x="33421" y="16039"/>
                  </a:cubicBezTo>
                  <a:cubicBezTo>
                    <a:pt x="35112" y="14145"/>
                    <a:pt x="36684" y="12133"/>
                    <a:pt x="38493" y="10359"/>
                  </a:cubicBezTo>
                  <a:cubicBezTo>
                    <a:pt x="46566" y="2465"/>
                    <a:pt x="58591" y="1"/>
                    <a:pt x="69866" y="382"/>
                  </a:cubicBezTo>
                  <a:lnTo>
                    <a:pt x="67378" y="5871"/>
                  </a:lnTo>
                  <a:cubicBezTo>
                    <a:pt x="66021" y="8859"/>
                    <a:pt x="64485" y="12050"/>
                    <a:pt x="61592" y="13586"/>
                  </a:cubicBezTo>
                  <a:cubicBezTo>
                    <a:pt x="59127" y="14896"/>
                    <a:pt x="56115" y="14753"/>
                    <a:pt x="53531" y="15812"/>
                  </a:cubicBezTo>
                  <a:cubicBezTo>
                    <a:pt x="51174" y="16789"/>
                    <a:pt x="49257" y="18729"/>
                    <a:pt x="46792" y="19337"/>
                  </a:cubicBezTo>
                  <a:cubicBezTo>
                    <a:pt x="44447" y="19920"/>
                    <a:pt x="42006" y="19206"/>
                    <a:pt x="39601" y="19003"/>
                  </a:cubicBezTo>
                  <a:cubicBezTo>
                    <a:pt x="35243" y="18634"/>
                    <a:pt x="30076" y="20170"/>
                    <a:pt x="26956" y="22587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291525" y="1235400"/>
              <a:ext cx="332500" cy="849825"/>
            </a:xfrm>
            <a:custGeom>
              <a:avLst/>
              <a:gdLst/>
              <a:ahLst/>
              <a:cxnLst/>
              <a:rect l="l" t="t" r="r" b="b"/>
              <a:pathLst>
                <a:path w="13300" h="33993" fill="none" extrusionOk="0">
                  <a:moveTo>
                    <a:pt x="1798" y="32266"/>
                  </a:moveTo>
                  <a:cubicBezTo>
                    <a:pt x="4572" y="29135"/>
                    <a:pt x="7418" y="26075"/>
                    <a:pt x="9561" y="22479"/>
                  </a:cubicBezTo>
                  <a:cubicBezTo>
                    <a:pt x="11704" y="18884"/>
                    <a:pt x="13216" y="14812"/>
                    <a:pt x="13276" y="10633"/>
                  </a:cubicBezTo>
                  <a:cubicBezTo>
                    <a:pt x="13300" y="8823"/>
                    <a:pt x="13038" y="6978"/>
                    <a:pt x="12157" y="5394"/>
                  </a:cubicBezTo>
                  <a:cubicBezTo>
                    <a:pt x="11109" y="3489"/>
                    <a:pt x="9228" y="2060"/>
                    <a:pt x="8537" y="1"/>
                  </a:cubicBezTo>
                  <a:cubicBezTo>
                    <a:pt x="7084" y="5906"/>
                    <a:pt x="5382" y="11740"/>
                    <a:pt x="3429" y="17491"/>
                  </a:cubicBezTo>
                  <a:cubicBezTo>
                    <a:pt x="2715" y="19634"/>
                    <a:pt x="1953" y="21789"/>
                    <a:pt x="1715" y="24039"/>
                  </a:cubicBezTo>
                  <a:cubicBezTo>
                    <a:pt x="1596" y="25230"/>
                    <a:pt x="1631" y="26432"/>
                    <a:pt x="1524" y="27623"/>
                  </a:cubicBezTo>
                  <a:cubicBezTo>
                    <a:pt x="1322" y="29826"/>
                    <a:pt x="655" y="31873"/>
                    <a:pt x="0" y="3399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062325" y="1386025"/>
              <a:ext cx="233675" cy="819175"/>
            </a:xfrm>
            <a:custGeom>
              <a:avLst/>
              <a:gdLst/>
              <a:ahLst/>
              <a:cxnLst/>
              <a:rect l="l" t="t" r="r" b="b"/>
              <a:pathLst>
                <a:path w="9347" h="32767" fill="none" extrusionOk="0">
                  <a:moveTo>
                    <a:pt x="8359" y="22265"/>
                  </a:moveTo>
                  <a:cubicBezTo>
                    <a:pt x="9037" y="18895"/>
                    <a:pt x="9347" y="15407"/>
                    <a:pt x="8668" y="12037"/>
                  </a:cubicBezTo>
                  <a:cubicBezTo>
                    <a:pt x="7799" y="7775"/>
                    <a:pt x="5394" y="4001"/>
                    <a:pt x="3025" y="333"/>
                  </a:cubicBezTo>
                  <a:cubicBezTo>
                    <a:pt x="2929" y="179"/>
                    <a:pt x="2751" y="0"/>
                    <a:pt x="2584" y="83"/>
                  </a:cubicBezTo>
                  <a:cubicBezTo>
                    <a:pt x="2513" y="131"/>
                    <a:pt x="2465" y="214"/>
                    <a:pt x="2429" y="286"/>
                  </a:cubicBezTo>
                  <a:cubicBezTo>
                    <a:pt x="393" y="5072"/>
                    <a:pt x="0" y="10775"/>
                    <a:pt x="2417" y="15371"/>
                  </a:cubicBezTo>
                  <a:cubicBezTo>
                    <a:pt x="3060" y="16585"/>
                    <a:pt x="3882" y="17728"/>
                    <a:pt x="4263" y="19038"/>
                  </a:cubicBezTo>
                  <a:cubicBezTo>
                    <a:pt x="4775" y="20848"/>
                    <a:pt x="4394" y="22765"/>
                    <a:pt x="4049" y="24598"/>
                  </a:cubicBezTo>
                  <a:cubicBezTo>
                    <a:pt x="3584" y="27051"/>
                    <a:pt x="2882" y="30420"/>
                    <a:pt x="4072" y="32766"/>
                  </a:cubicBezTo>
                  <a:cubicBezTo>
                    <a:pt x="4775" y="32242"/>
                    <a:pt x="6311" y="29051"/>
                    <a:pt x="6763" y="27896"/>
                  </a:cubicBezTo>
                  <a:cubicBezTo>
                    <a:pt x="7454" y="26075"/>
                    <a:pt x="7966" y="24182"/>
                    <a:pt x="8347" y="22265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817650" y="1647650"/>
              <a:ext cx="250350" cy="842400"/>
            </a:xfrm>
            <a:custGeom>
              <a:avLst/>
              <a:gdLst/>
              <a:ahLst/>
              <a:cxnLst/>
              <a:rect l="l" t="t" r="r" b="b"/>
              <a:pathLst>
                <a:path w="10014" h="33696" fill="none" extrusionOk="0">
                  <a:moveTo>
                    <a:pt x="4453" y="30945"/>
                  </a:moveTo>
                  <a:cubicBezTo>
                    <a:pt x="6108" y="28611"/>
                    <a:pt x="8240" y="25956"/>
                    <a:pt x="8549" y="23123"/>
                  </a:cubicBezTo>
                  <a:cubicBezTo>
                    <a:pt x="8763" y="21206"/>
                    <a:pt x="8406" y="19253"/>
                    <a:pt x="8799" y="17372"/>
                  </a:cubicBezTo>
                  <a:cubicBezTo>
                    <a:pt x="8990" y="16443"/>
                    <a:pt x="9347" y="15574"/>
                    <a:pt x="9537" y="14657"/>
                  </a:cubicBezTo>
                  <a:cubicBezTo>
                    <a:pt x="10014" y="12359"/>
                    <a:pt x="9359" y="9942"/>
                    <a:pt x="8204" y="7894"/>
                  </a:cubicBezTo>
                  <a:cubicBezTo>
                    <a:pt x="7037" y="5847"/>
                    <a:pt x="5418" y="4120"/>
                    <a:pt x="3810" y="2406"/>
                  </a:cubicBezTo>
                  <a:cubicBezTo>
                    <a:pt x="3048" y="1608"/>
                    <a:pt x="2298" y="810"/>
                    <a:pt x="1536" y="1"/>
                  </a:cubicBezTo>
                  <a:cubicBezTo>
                    <a:pt x="2072" y="2227"/>
                    <a:pt x="2417" y="4525"/>
                    <a:pt x="2179" y="6799"/>
                  </a:cubicBezTo>
                  <a:cubicBezTo>
                    <a:pt x="1953" y="8883"/>
                    <a:pt x="1251" y="10883"/>
                    <a:pt x="762" y="12931"/>
                  </a:cubicBezTo>
                  <a:cubicBezTo>
                    <a:pt x="274" y="14967"/>
                    <a:pt x="0" y="17134"/>
                    <a:pt x="632" y="19134"/>
                  </a:cubicBezTo>
                  <a:cubicBezTo>
                    <a:pt x="1084" y="20539"/>
                    <a:pt x="1965" y="21789"/>
                    <a:pt x="2310" y="23230"/>
                  </a:cubicBezTo>
                  <a:cubicBezTo>
                    <a:pt x="3132" y="26671"/>
                    <a:pt x="727" y="30231"/>
                    <a:pt x="1417" y="33695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171275" y="1983100"/>
              <a:ext cx="879300" cy="363775"/>
            </a:xfrm>
            <a:custGeom>
              <a:avLst/>
              <a:gdLst/>
              <a:ahLst/>
              <a:cxnLst/>
              <a:rect l="l" t="t" r="r" b="b"/>
              <a:pathLst>
                <a:path w="35172" h="14551" fill="none" extrusionOk="0">
                  <a:moveTo>
                    <a:pt x="4691" y="4192"/>
                  </a:moveTo>
                  <a:cubicBezTo>
                    <a:pt x="5537" y="4049"/>
                    <a:pt x="6251" y="3966"/>
                    <a:pt x="6989" y="3525"/>
                  </a:cubicBezTo>
                  <a:cubicBezTo>
                    <a:pt x="11930" y="584"/>
                    <a:pt x="18217" y="1"/>
                    <a:pt x="23610" y="1989"/>
                  </a:cubicBezTo>
                  <a:cubicBezTo>
                    <a:pt x="27027" y="3239"/>
                    <a:pt x="30135" y="5466"/>
                    <a:pt x="33754" y="5835"/>
                  </a:cubicBezTo>
                  <a:cubicBezTo>
                    <a:pt x="34314" y="5883"/>
                    <a:pt x="35040" y="6026"/>
                    <a:pt x="35124" y="6585"/>
                  </a:cubicBezTo>
                  <a:cubicBezTo>
                    <a:pt x="35171" y="6883"/>
                    <a:pt x="35004" y="7157"/>
                    <a:pt x="34826" y="7395"/>
                  </a:cubicBezTo>
                  <a:cubicBezTo>
                    <a:pt x="34064" y="8490"/>
                    <a:pt x="33135" y="9455"/>
                    <a:pt x="32195" y="10395"/>
                  </a:cubicBezTo>
                  <a:cubicBezTo>
                    <a:pt x="31087" y="11479"/>
                    <a:pt x="29932" y="12538"/>
                    <a:pt x="28587" y="13312"/>
                  </a:cubicBezTo>
                  <a:cubicBezTo>
                    <a:pt x="27254" y="14086"/>
                    <a:pt x="25694" y="14550"/>
                    <a:pt x="24158" y="14396"/>
                  </a:cubicBezTo>
                  <a:cubicBezTo>
                    <a:pt x="21372" y="14110"/>
                    <a:pt x="19145" y="11860"/>
                    <a:pt x="16395" y="11371"/>
                  </a:cubicBezTo>
                  <a:cubicBezTo>
                    <a:pt x="14502" y="11038"/>
                    <a:pt x="12573" y="11586"/>
                    <a:pt x="10692" y="12002"/>
                  </a:cubicBezTo>
                  <a:cubicBezTo>
                    <a:pt x="8811" y="12431"/>
                    <a:pt x="6775" y="12717"/>
                    <a:pt x="5013" y="11919"/>
                  </a:cubicBezTo>
                  <a:cubicBezTo>
                    <a:pt x="3405" y="11181"/>
                    <a:pt x="2322" y="9645"/>
                    <a:pt x="893" y="8597"/>
                  </a:cubicBezTo>
                  <a:cubicBezTo>
                    <a:pt x="762" y="8490"/>
                    <a:pt x="607" y="8395"/>
                    <a:pt x="441" y="8419"/>
                  </a:cubicBezTo>
                  <a:cubicBezTo>
                    <a:pt x="274" y="8442"/>
                    <a:pt x="0" y="8514"/>
                    <a:pt x="107" y="8633"/>
                  </a:cubicBezTo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63475" y="2368575"/>
              <a:ext cx="904600" cy="312275"/>
            </a:xfrm>
            <a:custGeom>
              <a:avLst/>
              <a:gdLst/>
              <a:ahLst/>
              <a:cxnLst/>
              <a:rect l="l" t="t" r="r" b="b"/>
              <a:pathLst>
                <a:path w="36184" h="12491" fill="none" extrusionOk="0">
                  <a:moveTo>
                    <a:pt x="2144" y="6001"/>
                  </a:moveTo>
                  <a:cubicBezTo>
                    <a:pt x="6573" y="3299"/>
                    <a:pt x="11204" y="441"/>
                    <a:pt x="16384" y="155"/>
                  </a:cubicBezTo>
                  <a:cubicBezTo>
                    <a:pt x="19158" y="1"/>
                    <a:pt x="21920" y="572"/>
                    <a:pt x="24623" y="1227"/>
                  </a:cubicBezTo>
                  <a:cubicBezTo>
                    <a:pt x="28456" y="2179"/>
                    <a:pt x="32255" y="3334"/>
                    <a:pt x="36029" y="4513"/>
                  </a:cubicBezTo>
                  <a:cubicBezTo>
                    <a:pt x="36184" y="4906"/>
                    <a:pt x="35874" y="5335"/>
                    <a:pt x="35576" y="5644"/>
                  </a:cubicBezTo>
                  <a:cubicBezTo>
                    <a:pt x="31016" y="10311"/>
                    <a:pt x="23789" y="12490"/>
                    <a:pt x="17610" y="10383"/>
                  </a:cubicBezTo>
                  <a:cubicBezTo>
                    <a:pt x="16145" y="9895"/>
                    <a:pt x="14681" y="9156"/>
                    <a:pt x="13145" y="9299"/>
                  </a:cubicBezTo>
                  <a:cubicBezTo>
                    <a:pt x="11669" y="9430"/>
                    <a:pt x="10323" y="10347"/>
                    <a:pt x="8847" y="10335"/>
                  </a:cubicBezTo>
                  <a:cubicBezTo>
                    <a:pt x="8097" y="10323"/>
                    <a:pt x="7371" y="10085"/>
                    <a:pt x="6668" y="9835"/>
                  </a:cubicBezTo>
                  <a:cubicBezTo>
                    <a:pt x="4465" y="9073"/>
                    <a:pt x="2203" y="8585"/>
                    <a:pt x="1" y="7823"/>
                  </a:cubicBezTo>
                </a:path>
              </a:pathLst>
            </a:custGeom>
            <a:noFill/>
            <a:ln w="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486507" y="5251789"/>
            <a:ext cx="1355748" cy="1327817"/>
            <a:chOff x="858493" y="3673154"/>
            <a:chExt cx="1016811" cy="995863"/>
          </a:xfrm>
        </p:grpSpPr>
        <p:sp>
          <p:nvSpPr>
            <p:cNvPr id="205" name="Google Shape;205;p7"/>
            <p:cNvSpPr/>
            <p:nvPr/>
          </p:nvSpPr>
          <p:spPr>
            <a:xfrm rot="8838117">
              <a:off x="1089928" y="4476928"/>
              <a:ext cx="175219" cy="157222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 rot="8838117">
              <a:off x="1186080" y="4116129"/>
              <a:ext cx="164105" cy="225920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 rot="8838117">
              <a:off x="898169" y="4280818"/>
              <a:ext cx="169351" cy="124217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 rot="8838117">
              <a:off x="889854" y="4016642"/>
              <a:ext cx="166728" cy="165001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 rot="8838117">
              <a:off x="1050861" y="3771042"/>
              <a:ext cx="204848" cy="206073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 rot="8838117">
              <a:off x="1364308" y="3923609"/>
              <a:ext cx="139232" cy="172691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 rot="8838117">
              <a:off x="1479215" y="4186794"/>
              <a:ext cx="257527" cy="190004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 rot="8838117">
              <a:off x="1680844" y="3932811"/>
              <a:ext cx="164149" cy="16035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 rot="8838117">
              <a:off x="1444048" y="3699841"/>
              <a:ext cx="140677" cy="142709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2767101" y="5598523"/>
            <a:ext cx="1480767" cy="1300600"/>
            <a:chOff x="3575725" y="3248450"/>
            <a:chExt cx="1110575" cy="975450"/>
          </a:xfrm>
        </p:grpSpPr>
        <p:sp>
          <p:nvSpPr>
            <p:cNvPr id="215" name="Google Shape;215;p7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solidFill>
              <a:schemeClr val="dk2"/>
            </a:solidFill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7"/>
          <p:cNvGrpSpPr/>
          <p:nvPr/>
        </p:nvGrpSpPr>
        <p:grpSpPr>
          <a:xfrm rot="10800000" flipH="1">
            <a:off x="8075934" y="0"/>
            <a:ext cx="1480767" cy="1300600"/>
            <a:chOff x="3575725" y="3248450"/>
            <a:chExt cx="1110575" cy="975450"/>
          </a:xfrm>
        </p:grpSpPr>
        <p:sp>
          <p:nvSpPr>
            <p:cNvPr id="218" name="Google Shape;218;p7"/>
            <p:cNvSpPr/>
            <p:nvPr/>
          </p:nvSpPr>
          <p:spPr>
            <a:xfrm>
              <a:off x="3575725" y="3248450"/>
              <a:ext cx="999550" cy="975450"/>
            </a:xfrm>
            <a:custGeom>
              <a:avLst/>
              <a:gdLst/>
              <a:ahLst/>
              <a:cxnLst/>
              <a:rect l="l" t="t" r="r" b="b"/>
              <a:pathLst>
                <a:path w="39982" h="39018" fill="none" extrusionOk="0">
                  <a:moveTo>
                    <a:pt x="39791" y="35409"/>
                  </a:moveTo>
                  <a:cubicBezTo>
                    <a:pt x="39934" y="33564"/>
                    <a:pt x="39982" y="31671"/>
                    <a:pt x="39399" y="29909"/>
                  </a:cubicBezTo>
                  <a:cubicBezTo>
                    <a:pt x="38708" y="27873"/>
                    <a:pt x="36684" y="26706"/>
                    <a:pt x="36172" y="24622"/>
                  </a:cubicBezTo>
                  <a:cubicBezTo>
                    <a:pt x="35743" y="22896"/>
                    <a:pt x="35922" y="20908"/>
                    <a:pt x="34767" y="19431"/>
                  </a:cubicBezTo>
                  <a:cubicBezTo>
                    <a:pt x="33767" y="18169"/>
                    <a:pt x="32136" y="17800"/>
                    <a:pt x="30671" y="17407"/>
                  </a:cubicBezTo>
                  <a:cubicBezTo>
                    <a:pt x="29624" y="17133"/>
                    <a:pt x="28552" y="16860"/>
                    <a:pt x="27671" y="16205"/>
                  </a:cubicBezTo>
                  <a:cubicBezTo>
                    <a:pt x="26492" y="15336"/>
                    <a:pt x="26016" y="13954"/>
                    <a:pt x="25694" y="12561"/>
                  </a:cubicBezTo>
                  <a:cubicBezTo>
                    <a:pt x="25194" y="10442"/>
                    <a:pt x="24885" y="8275"/>
                    <a:pt x="23778" y="6358"/>
                  </a:cubicBezTo>
                  <a:cubicBezTo>
                    <a:pt x="22932" y="4870"/>
                    <a:pt x="21658" y="3584"/>
                    <a:pt x="20051" y="2941"/>
                  </a:cubicBezTo>
                  <a:cubicBezTo>
                    <a:pt x="17932" y="2108"/>
                    <a:pt x="16050" y="2965"/>
                    <a:pt x="13943" y="3370"/>
                  </a:cubicBezTo>
                  <a:cubicBezTo>
                    <a:pt x="10895" y="3965"/>
                    <a:pt x="9645" y="2001"/>
                    <a:pt x="7228" y="750"/>
                  </a:cubicBezTo>
                  <a:cubicBezTo>
                    <a:pt x="5906" y="48"/>
                    <a:pt x="4454" y="0"/>
                    <a:pt x="3132" y="739"/>
                  </a:cubicBezTo>
                  <a:cubicBezTo>
                    <a:pt x="25" y="2489"/>
                    <a:pt x="1" y="6442"/>
                    <a:pt x="2072" y="8990"/>
                  </a:cubicBezTo>
                  <a:cubicBezTo>
                    <a:pt x="3513" y="10764"/>
                    <a:pt x="6192" y="11180"/>
                    <a:pt x="7359" y="13097"/>
                  </a:cubicBezTo>
                  <a:cubicBezTo>
                    <a:pt x="8454" y="14907"/>
                    <a:pt x="8383" y="17181"/>
                    <a:pt x="9597" y="18955"/>
                  </a:cubicBezTo>
                  <a:cubicBezTo>
                    <a:pt x="10716" y="20586"/>
                    <a:pt x="11907" y="20396"/>
                    <a:pt x="13669" y="20646"/>
                  </a:cubicBezTo>
                  <a:cubicBezTo>
                    <a:pt x="17039" y="21110"/>
                    <a:pt x="16789" y="25325"/>
                    <a:pt x="17551" y="27789"/>
                  </a:cubicBezTo>
                  <a:cubicBezTo>
                    <a:pt x="18063" y="29480"/>
                    <a:pt x="19194" y="31076"/>
                    <a:pt x="21075" y="31278"/>
                  </a:cubicBezTo>
                  <a:cubicBezTo>
                    <a:pt x="22420" y="31409"/>
                    <a:pt x="23789" y="30814"/>
                    <a:pt x="25087" y="31445"/>
                  </a:cubicBezTo>
                  <a:cubicBezTo>
                    <a:pt x="26206" y="31992"/>
                    <a:pt x="26385" y="33743"/>
                    <a:pt x="26933" y="34755"/>
                  </a:cubicBezTo>
                  <a:cubicBezTo>
                    <a:pt x="29207" y="39017"/>
                    <a:pt x="34934" y="35552"/>
                    <a:pt x="38684" y="36326"/>
                  </a:cubicBezTo>
                </a:path>
              </a:pathLst>
            </a:custGeom>
            <a:solidFill>
              <a:schemeClr val="dk2"/>
            </a:solidFill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3726650" y="3401150"/>
              <a:ext cx="959650" cy="814400"/>
            </a:xfrm>
            <a:custGeom>
              <a:avLst/>
              <a:gdLst/>
              <a:ahLst/>
              <a:cxnLst/>
              <a:rect l="l" t="t" r="r" b="b"/>
              <a:pathLst>
                <a:path w="38386" h="32576" fill="none" extrusionOk="0">
                  <a:moveTo>
                    <a:pt x="0" y="0"/>
                  </a:moveTo>
                  <a:cubicBezTo>
                    <a:pt x="15776" y="6703"/>
                    <a:pt x="20741" y="26551"/>
                    <a:pt x="37148" y="32278"/>
                  </a:cubicBezTo>
                  <a:cubicBezTo>
                    <a:pt x="38005" y="32576"/>
                    <a:pt x="38386" y="31206"/>
                    <a:pt x="37529" y="30909"/>
                  </a:cubicBezTo>
                  <a:cubicBezTo>
                    <a:pt x="21420" y="25480"/>
                    <a:pt x="15764" y="60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21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/>
          <p:nvPr/>
        </p:nvSpPr>
        <p:spPr>
          <a:xfrm rot="10800000">
            <a:off x="1" y="5337000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8"/>
          <p:cNvSpPr/>
          <p:nvPr/>
        </p:nvSpPr>
        <p:spPr>
          <a:xfrm>
            <a:off x="10131000" y="0"/>
            <a:ext cx="2061000" cy="2211400"/>
          </a:xfrm>
          <a:custGeom>
            <a:avLst/>
            <a:gdLst/>
            <a:ahLst/>
            <a:cxnLst/>
            <a:rect l="l" t="t" r="r" b="b"/>
            <a:pathLst>
              <a:path w="61830" h="66342" extrusionOk="0">
                <a:moveTo>
                  <a:pt x="1" y="0"/>
                </a:moveTo>
                <a:lnTo>
                  <a:pt x="1" y="2417"/>
                </a:lnTo>
                <a:cubicBezTo>
                  <a:pt x="382" y="7227"/>
                  <a:pt x="822" y="12204"/>
                  <a:pt x="3073" y="16478"/>
                </a:cubicBezTo>
                <a:cubicBezTo>
                  <a:pt x="5152" y="20428"/>
                  <a:pt x="9213" y="23665"/>
                  <a:pt x="13603" y="23665"/>
                </a:cubicBezTo>
                <a:cubicBezTo>
                  <a:pt x="13965" y="23665"/>
                  <a:pt x="14328" y="23643"/>
                  <a:pt x="14693" y="23598"/>
                </a:cubicBezTo>
                <a:cubicBezTo>
                  <a:pt x="19122" y="23050"/>
                  <a:pt x="22420" y="19419"/>
                  <a:pt x="25849" y="16573"/>
                </a:cubicBezTo>
                <a:cubicBezTo>
                  <a:pt x="28261" y="14579"/>
                  <a:pt x="31449" y="12878"/>
                  <a:pt x="34428" y="12878"/>
                </a:cubicBezTo>
                <a:cubicBezTo>
                  <a:pt x="35701" y="12878"/>
                  <a:pt x="36934" y="13188"/>
                  <a:pt x="38053" y="13918"/>
                </a:cubicBezTo>
                <a:cubicBezTo>
                  <a:pt x="41625" y="16252"/>
                  <a:pt x="41792" y="21360"/>
                  <a:pt x="41280" y="25586"/>
                </a:cubicBezTo>
                <a:cubicBezTo>
                  <a:pt x="40768" y="29825"/>
                  <a:pt x="40161" y="34671"/>
                  <a:pt x="42994" y="37850"/>
                </a:cubicBezTo>
                <a:cubicBezTo>
                  <a:pt x="45340" y="40469"/>
                  <a:pt x="49448" y="41148"/>
                  <a:pt x="51412" y="44053"/>
                </a:cubicBezTo>
                <a:cubicBezTo>
                  <a:pt x="53305" y="46851"/>
                  <a:pt x="52507" y="50590"/>
                  <a:pt x="52793" y="53959"/>
                </a:cubicBezTo>
                <a:cubicBezTo>
                  <a:pt x="53234" y="59317"/>
                  <a:pt x="56865" y="64282"/>
                  <a:pt x="61830" y="66341"/>
                </a:cubicBezTo>
                <a:lnTo>
                  <a:pt x="618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8"/>
          <p:cNvSpPr/>
          <p:nvPr/>
        </p:nvSpPr>
        <p:spPr>
          <a:xfrm rot="5400000" flipH="1">
            <a:off x="97600" y="-97600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8"/>
          <p:cNvSpPr/>
          <p:nvPr/>
        </p:nvSpPr>
        <p:spPr>
          <a:xfrm rot="10800000" flipH="1">
            <a:off x="962541" y="-26053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8"/>
          <p:cNvGrpSpPr/>
          <p:nvPr/>
        </p:nvGrpSpPr>
        <p:grpSpPr>
          <a:xfrm rot="-3438117" flipH="1">
            <a:off x="525146" y="1400286"/>
            <a:ext cx="1339127" cy="1322316"/>
            <a:chOff x="623875" y="3501825"/>
            <a:chExt cx="1129625" cy="1115550"/>
          </a:xfrm>
        </p:grpSpPr>
        <p:sp>
          <p:nvSpPr>
            <p:cNvPr id="226" name="Google Shape;226;p8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8"/>
          <p:cNvGrpSpPr/>
          <p:nvPr/>
        </p:nvGrpSpPr>
        <p:grpSpPr>
          <a:xfrm rot="10800000">
            <a:off x="10501390" y="5044165"/>
            <a:ext cx="1636333" cy="1753033"/>
            <a:chOff x="5368525" y="1294325"/>
            <a:chExt cx="1227250" cy="1314775"/>
          </a:xfrm>
        </p:grpSpPr>
        <p:sp>
          <p:nvSpPr>
            <p:cNvPr id="238" name="Google Shape;238;p8"/>
            <p:cNvSpPr/>
            <p:nvPr/>
          </p:nvSpPr>
          <p:spPr>
            <a:xfrm>
              <a:off x="5368525" y="1294325"/>
              <a:ext cx="1227250" cy="1314775"/>
            </a:xfrm>
            <a:custGeom>
              <a:avLst/>
              <a:gdLst/>
              <a:ahLst/>
              <a:cxnLst/>
              <a:rect l="l" t="t" r="r" b="b"/>
              <a:pathLst>
                <a:path w="49090" h="52591" fill="none" extrusionOk="0">
                  <a:moveTo>
                    <a:pt x="14383" y="12217"/>
                  </a:moveTo>
                  <a:cubicBezTo>
                    <a:pt x="10109" y="12645"/>
                    <a:pt x="5525" y="13717"/>
                    <a:pt x="2655" y="17194"/>
                  </a:cubicBezTo>
                  <a:cubicBezTo>
                    <a:pt x="0" y="20432"/>
                    <a:pt x="214" y="24694"/>
                    <a:pt x="1488" y="28481"/>
                  </a:cubicBezTo>
                  <a:cubicBezTo>
                    <a:pt x="2489" y="31433"/>
                    <a:pt x="5060" y="35648"/>
                    <a:pt x="8835" y="34100"/>
                  </a:cubicBezTo>
                  <a:cubicBezTo>
                    <a:pt x="10621" y="33374"/>
                    <a:pt x="11644" y="31445"/>
                    <a:pt x="12704" y="29957"/>
                  </a:cubicBezTo>
                  <a:cubicBezTo>
                    <a:pt x="13395" y="28993"/>
                    <a:pt x="14085" y="28016"/>
                    <a:pt x="14847" y="27111"/>
                  </a:cubicBezTo>
                  <a:cubicBezTo>
                    <a:pt x="15323" y="26552"/>
                    <a:pt x="15907" y="25873"/>
                    <a:pt x="16705" y="25814"/>
                  </a:cubicBezTo>
                  <a:cubicBezTo>
                    <a:pt x="17157" y="25766"/>
                    <a:pt x="17609" y="25873"/>
                    <a:pt x="17979" y="26147"/>
                  </a:cubicBezTo>
                  <a:cubicBezTo>
                    <a:pt x="18312" y="26409"/>
                    <a:pt x="18550" y="26778"/>
                    <a:pt x="18681" y="27171"/>
                  </a:cubicBezTo>
                  <a:cubicBezTo>
                    <a:pt x="18836" y="27600"/>
                    <a:pt x="18729" y="28016"/>
                    <a:pt x="18622" y="28445"/>
                  </a:cubicBezTo>
                  <a:cubicBezTo>
                    <a:pt x="18562" y="28695"/>
                    <a:pt x="18491" y="28933"/>
                    <a:pt x="18407" y="29171"/>
                  </a:cubicBezTo>
                  <a:cubicBezTo>
                    <a:pt x="18252" y="29624"/>
                    <a:pt x="18050" y="30052"/>
                    <a:pt x="17812" y="30457"/>
                  </a:cubicBezTo>
                  <a:cubicBezTo>
                    <a:pt x="17574" y="30874"/>
                    <a:pt x="17312" y="31231"/>
                    <a:pt x="17014" y="31588"/>
                  </a:cubicBezTo>
                  <a:cubicBezTo>
                    <a:pt x="16717" y="31933"/>
                    <a:pt x="16383" y="32279"/>
                    <a:pt x="16038" y="32588"/>
                  </a:cubicBezTo>
                  <a:cubicBezTo>
                    <a:pt x="15693" y="32910"/>
                    <a:pt x="15288" y="33231"/>
                    <a:pt x="14895" y="33529"/>
                  </a:cubicBezTo>
                  <a:cubicBezTo>
                    <a:pt x="14645" y="33719"/>
                    <a:pt x="14395" y="33898"/>
                    <a:pt x="14145" y="34088"/>
                  </a:cubicBezTo>
                  <a:cubicBezTo>
                    <a:pt x="12823" y="35029"/>
                    <a:pt x="11406" y="35934"/>
                    <a:pt x="10490" y="37303"/>
                  </a:cubicBezTo>
                  <a:cubicBezTo>
                    <a:pt x="8108" y="40887"/>
                    <a:pt x="10787" y="44816"/>
                    <a:pt x="13597" y="47150"/>
                  </a:cubicBezTo>
                  <a:cubicBezTo>
                    <a:pt x="15395" y="48638"/>
                    <a:pt x="20836" y="52591"/>
                    <a:pt x="22824" y="49317"/>
                  </a:cubicBezTo>
                  <a:cubicBezTo>
                    <a:pt x="23682" y="47900"/>
                    <a:pt x="22562" y="45876"/>
                    <a:pt x="22205" y="44483"/>
                  </a:cubicBezTo>
                  <a:cubicBezTo>
                    <a:pt x="21800" y="42935"/>
                    <a:pt x="21503" y="41327"/>
                    <a:pt x="21360" y="39732"/>
                  </a:cubicBezTo>
                  <a:cubicBezTo>
                    <a:pt x="21312" y="39137"/>
                    <a:pt x="21265" y="38530"/>
                    <a:pt x="21372" y="37934"/>
                  </a:cubicBezTo>
                  <a:cubicBezTo>
                    <a:pt x="21550" y="36982"/>
                    <a:pt x="22408" y="36017"/>
                    <a:pt x="23324" y="36065"/>
                  </a:cubicBezTo>
                  <a:cubicBezTo>
                    <a:pt x="23455" y="36077"/>
                    <a:pt x="23491" y="36101"/>
                    <a:pt x="23598" y="36148"/>
                  </a:cubicBezTo>
                  <a:cubicBezTo>
                    <a:pt x="27004" y="37744"/>
                    <a:pt x="25229" y="42875"/>
                    <a:pt x="25634" y="45840"/>
                  </a:cubicBezTo>
                  <a:cubicBezTo>
                    <a:pt x="25920" y="47947"/>
                    <a:pt x="26837" y="50114"/>
                    <a:pt x="28730" y="51245"/>
                  </a:cubicBezTo>
                  <a:cubicBezTo>
                    <a:pt x="30730" y="52448"/>
                    <a:pt x="33016" y="51864"/>
                    <a:pt x="35124" y="51317"/>
                  </a:cubicBezTo>
                  <a:cubicBezTo>
                    <a:pt x="38564" y="50424"/>
                    <a:pt x="41982" y="49995"/>
                    <a:pt x="45530" y="49757"/>
                  </a:cubicBezTo>
                  <a:cubicBezTo>
                    <a:pt x="45732" y="49745"/>
                    <a:pt x="45696" y="49471"/>
                    <a:pt x="45506" y="49448"/>
                  </a:cubicBezTo>
                  <a:cubicBezTo>
                    <a:pt x="45506" y="49436"/>
                    <a:pt x="45506" y="49436"/>
                    <a:pt x="45494" y="49424"/>
                  </a:cubicBezTo>
                  <a:cubicBezTo>
                    <a:pt x="45470" y="49388"/>
                    <a:pt x="45446" y="49340"/>
                    <a:pt x="45434" y="49305"/>
                  </a:cubicBezTo>
                  <a:cubicBezTo>
                    <a:pt x="44149" y="47031"/>
                    <a:pt x="45351" y="44685"/>
                    <a:pt x="46446" y="42601"/>
                  </a:cubicBezTo>
                  <a:cubicBezTo>
                    <a:pt x="46577" y="42375"/>
                    <a:pt x="46708" y="42137"/>
                    <a:pt x="46839" y="41911"/>
                  </a:cubicBezTo>
                  <a:cubicBezTo>
                    <a:pt x="46970" y="41661"/>
                    <a:pt x="47113" y="41423"/>
                    <a:pt x="47256" y="41173"/>
                  </a:cubicBezTo>
                  <a:cubicBezTo>
                    <a:pt x="47399" y="40935"/>
                    <a:pt x="47554" y="40673"/>
                    <a:pt x="47685" y="40423"/>
                  </a:cubicBezTo>
                  <a:cubicBezTo>
                    <a:pt x="47828" y="40161"/>
                    <a:pt x="47959" y="39911"/>
                    <a:pt x="48089" y="39649"/>
                  </a:cubicBezTo>
                  <a:cubicBezTo>
                    <a:pt x="48220" y="39399"/>
                    <a:pt x="48328" y="39161"/>
                    <a:pt x="48423" y="38899"/>
                  </a:cubicBezTo>
                  <a:cubicBezTo>
                    <a:pt x="48518" y="38660"/>
                    <a:pt x="48601" y="38422"/>
                    <a:pt x="48661" y="38172"/>
                  </a:cubicBezTo>
                  <a:cubicBezTo>
                    <a:pt x="48697" y="38065"/>
                    <a:pt x="48721" y="37946"/>
                    <a:pt x="48744" y="37827"/>
                  </a:cubicBezTo>
                  <a:cubicBezTo>
                    <a:pt x="48780" y="37708"/>
                    <a:pt x="48804" y="37577"/>
                    <a:pt x="48804" y="37446"/>
                  </a:cubicBezTo>
                  <a:cubicBezTo>
                    <a:pt x="48792" y="37303"/>
                    <a:pt x="48721" y="37184"/>
                    <a:pt x="48637" y="37065"/>
                  </a:cubicBezTo>
                  <a:cubicBezTo>
                    <a:pt x="48578" y="36982"/>
                    <a:pt x="48518" y="36886"/>
                    <a:pt x="48447" y="36803"/>
                  </a:cubicBezTo>
                  <a:cubicBezTo>
                    <a:pt x="45244" y="32553"/>
                    <a:pt x="40208" y="31612"/>
                    <a:pt x="35505" y="29647"/>
                  </a:cubicBezTo>
                  <a:cubicBezTo>
                    <a:pt x="34659" y="29302"/>
                    <a:pt x="33397" y="28743"/>
                    <a:pt x="33373" y="27612"/>
                  </a:cubicBezTo>
                  <a:cubicBezTo>
                    <a:pt x="33350" y="26076"/>
                    <a:pt x="35397" y="25766"/>
                    <a:pt x="36421" y="25695"/>
                  </a:cubicBezTo>
                  <a:cubicBezTo>
                    <a:pt x="38064" y="25587"/>
                    <a:pt x="39707" y="26064"/>
                    <a:pt x="41184" y="26730"/>
                  </a:cubicBezTo>
                  <a:cubicBezTo>
                    <a:pt x="43779" y="27897"/>
                    <a:pt x="45839" y="29707"/>
                    <a:pt x="47780" y="31755"/>
                  </a:cubicBezTo>
                  <a:cubicBezTo>
                    <a:pt x="47875" y="31862"/>
                    <a:pt x="48006" y="31826"/>
                    <a:pt x="48089" y="31743"/>
                  </a:cubicBezTo>
                  <a:cubicBezTo>
                    <a:pt x="48173" y="31814"/>
                    <a:pt x="48304" y="31791"/>
                    <a:pt x="48328" y="31660"/>
                  </a:cubicBezTo>
                  <a:cubicBezTo>
                    <a:pt x="49090" y="27242"/>
                    <a:pt x="48399" y="22266"/>
                    <a:pt x="46304" y="18289"/>
                  </a:cubicBezTo>
                  <a:cubicBezTo>
                    <a:pt x="44803" y="15455"/>
                    <a:pt x="42220" y="12883"/>
                    <a:pt x="38791" y="13110"/>
                  </a:cubicBezTo>
                  <a:cubicBezTo>
                    <a:pt x="36969" y="13229"/>
                    <a:pt x="35290" y="14098"/>
                    <a:pt x="33719" y="14955"/>
                  </a:cubicBezTo>
                  <a:cubicBezTo>
                    <a:pt x="31742" y="16027"/>
                    <a:pt x="27825" y="18622"/>
                    <a:pt x="25777" y="16432"/>
                  </a:cubicBezTo>
                  <a:cubicBezTo>
                    <a:pt x="24075" y="14598"/>
                    <a:pt x="28408" y="13193"/>
                    <a:pt x="29254" y="12907"/>
                  </a:cubicBezTo>
                  <a:cubicBezTo>
                    <a:pt x="30575" y="12479"/>
                    <a:pt x="31945" y="12217"/>
                    <a:pt x="33326" y="12074"/>
                  </a:cubicBezTo>
                  <a:cubicBezTo>
                    <a:pt x="35981" y="11788"/>
                    <a:pt x="38648" y="11895"/>
                    <a:pt x="41303" y="12002"/>
                  </a:cubicBezTo>
                  <a:cubicBezTo>
                    <a:pt x="41374" y="12002"/>
                    <a:pt x="41446" y="11979"/>
                    <a:pt x="41517" y="11955"/>
                  </a:cubicBezTo>
                  <a:cubicBezTo>
                    <a:pt x="41589" y="11919"/>
                    <a:pt x="41648" y="11883"/>
                    <a:pt x="41696" y="11836"/>
                  </a:cubicBezTo>
                  <a:cubicBezTo>
                    <a:pt x="41755" y="11752"/>
                    <a:pt x="41779" y="11645"/>
                    <a:pt x="41755" y="11550"/>
                  </a:cubicBezTo>
                  <a:cubicBezTo>
                    <a:pt x="41743" y="11502"/>
                    <a:pt x="41732" y="11467"/>
                    <a:pt x="41708" y="11419"/>
                  </a:cubicBezTo>
                  <a:cubicBezTo>
                    <a:pt x="41672" y="11312"/>
                    <a:pt x="41636" y="11205"/>
                    <a:pt x="41601" y="11109"/>
                  </a:cubicBezTo>
                  <a:cubicBezTo>
                    <a:pt x="41529" y="10895"/>
                    <a:pt x="41446" y="10681"/>
                    <a:pt x="41351" y="10478"/>
                  </a:cubicBezTo>
                  <a:cubicBezTo>
                    <a:pt x="41267" y="10276"/>
                    <a:pt x="41172" y="10074"/>
                    <a:pt x="41077" y="9871"/>
                  </a:cubicBezTo>
                  <a:cubicBezTo>
                    <a:pt x="40970" y="9669"/>
                    <a:pt x="40862" y="9466"/>
                    <a:pt x="40755" y="9264"/>
                  </a:cubicBezTo>
                  <a:cubicBezTo>
                    <a:pt x="40648" y="9074"/>
                    <a:pt x="40529" y="8871"/>
                    <a:pt x="40410" y="8681"/>
                  </a:cubicBezTo>
                  <a:cubicBezTo>
                    <a:pt x="40291" y="8490"/>
                    <a:pt x="40160" y="8300"/>
                    <a:pt x="40029" y="8109"/>
                  </a:cubicBezTo>
                  <a:cubicBezTo>
                    <a:pt x="39898" y="7931"/>
                    <a:pt x="39755" y="7740"/>
                    <a:pt x="39624" y="7561"/>
                  </a:cubicBezTo>
                  <a:cubicBezTo>
                    <a:pt x="39481" y="7383"/>
                    <a:pt x="39338" y="7204"/>
                    <a:pt x="39184" y="7026"/>
                  </a:cubicBezTo>
                  <a:cubicBezTo>
                    <a:pt x="39041" y="6847"/>
                    <a:pt x="38886" y="6668"/>
                    <a:pt x="38719" y="6502"/>
                  </a:cubicBezTo>
                  <a:cubicBezTo>
                    <a:pt x="38564" y="6335"/>
                    <a:pt x="38398" y="6168"/>
                    <a:pt x="38243" y="6002"/>
                  </a:cubicBezTo>
                  <a:cubicBezTo>
                    <a:pt x="38076" y="5835"/>
                    <a:pt x="37898" y="5668"/>
                    <a:pt x="37731" y="5514"/>
                  </a:cubicBezTo>
                  <a:cubicBezTo>
                    <a:pt x="37552" y="5359"/>
                    <a:pt x="37386" y="5204"/>
                    <a:pt x="37195" y="5049"/>
                  </a:cubicBezTo>
                  <a:cubicBezTo>
                    <a:pt x="37017" y="4894"/>
                    <a:pt x="36838" y="4752"/>
                    <a:pt x="36648" y="4597"/>
                  </a:cubicBezTo>
                  <a:cubicBezTo>
                    <a:pt x="36469" y="4454"/>
                    <a:pt x="36278" y="4311"/>
                    <a:pt x="36088" y="4180"/>
                  </a:cubicBezTo>
                  <a:cubicBezTo>
                    <a:pt x="35897" y="4037"/>
                    <a:pt x="35695" y="3906"/>
                    <a:pt x="35505" y="3763"/>
                  </a:cubicBezTo>
                  <a:cubicBezTo>
                    <a:pt x="35302" y="3632"/>
                    <a:pt x="35100" y="3513"/>
                    <a:pt x="34897" y="3382"/>
                  </a:cubicBezTo>
                  <a:cubicBezTo>
                    <a:pt x="34695" y="3263"/>
                    <a:pt x="34493" y="3132"/>
                    <a:pt x="34290" y="3025"/>
                  </a:cubicBezTo>
                  <a:cubicBezTo>
                    <a:pt x="34076" y="2906"/>
                    <a:pt x="33873" y="2787"/>
                    <a:pt x="33659" y="2680"/>
                  </a:cubicBezTo>
                  <a:cubicBezTo>
                    <a:pt x="33445" y="2573"/>
                    <a:pt x="33242" y="2466"/>
                    <a:pt x="33028" y="2358"/>
                  </a:cubicBezTo>
                  <a:cubicBezTo>
                    <a:pt x="32814" y="2263"/>
                    <a:pt x="32599" y="2168"/>
                    <a:pt x="32373" y="2073"/>
                  </a:cubicBezTo>
                  <a:cubicBezTo>
                    <a:pt x="32159" y="1977"/>
                    <a:pt x="31945" y="1882"/>
                    <a:pt x="31718" y="1799"/>
                  </a:cubicBezTo>
                  <a:cubicBezTo>
                    <a:pt x="31504" y="1715"/>
                    <a:pt x="31290" y="1632"/>
                    <a:pt x="31064" y="1561"/>
                  </a:cubicBezTo>
                  <a:cubicBezTo>
                    <a:pt x="30849" y="1477"/>
                    <a:pt x="30623" y="1406"/>
                    <a:pt x="30397" y="1334"/>
                  </a:cubicBezTo>
                  <a:cubicBezTo>
                    <a:pt x="30171" y="1275"/>
                    <a:pt x="29956" y="1203"/>
                    <a:pt x="29730" y="1144"/>
                  </a:cubicBezTo>
                  <a:cubicBezTo>
                    <a:pt x="29504" y="1084"/>
                    <a:pt x="29290" y="1037"/>
                    <a:pt x="29063" y="977"/>
                  </a:cubicBezTo>
                  <a:cubicBezTo>
                    <a:pt x="28837" y="930"/>
                    <a:pt x="28611" y="882"/>
                    <a:pt x="28397" y="846"/>
                  </a:cubicBezTo>
                  <a:cubicBezTo>
                    <a:pt x="28170" y="799"/>
                    <a:pt x="27944" y="763"/>
                    <a:pt x="27718" y="739"/>
                  </a:cubicBezTo>
                  <a:cubicBezTo>
                    <a:pt x="27539" y="715"/>
                    <a:pt x="27361" y="692"/>
                    <a:pt x="27182" y="668"/>
                  </a:cubicBezTo>
                  <a:cubicBezTo>
                    <a:pt x="20872" y="1"/>
                    <a:pt x="16395" y="4906"/>
                    <a:pt x="14692" y="10467"/>
                  </a:cubicBezTo>
                  <a:moveTo>
                    <a:pt x="9787" y="23932"/>
                  </a:moveTo>
                  <a:cubicBezTo>
                    <a:pt x="10192" y="24135"/>
                    <a:pt x="10692" y="24087"/>
                    <a:pt x="11085" y="23873"/>
                  </a:cubicBezTo>
                  <a:cubicBezTo>
                    <a:pt x="11490" y="23671"/>
                    <a:pt x="11799" y="23325"/>
                    <a:pt x="12037" y="22944"/>
                  </a:cubicBezTo>
                  <a:cubicBezTo>
                    <a:pt x="12395" y="22373"/>
                    <a:pt x="12609" y="21718"/>
                    <a:pt x="12656" y="21051"/>
                  </a:cubicBezTo>
                  <a:cubicBezTo>
                    <a:pt x="12692" y="20527"/>
                    <a:pt x="12597" y="19956"/>
                    <a:pt x="12216" y="19611"/>
                  </a:cubicBezTo>
                  <a:cubicBezTo>
                    <a:pt x="11764" y="19206"/>
                    <a:pt x="11037" y="19265"/>
                    <a:pt x="10537" y="19599"/>
                  </a:cubicBezTo>
                  <a:cubicBezTo>
                    <a:pt x="10037" y="19932"/>
                    <a:pt x="9739" y="20492"/>
                    <a:pt x="9525" y="21063"/>
                  </a:cubicBezTo>
                  <a:cubicBezTo>
                    <a:pt x="9239" y="21885"/>
                    <a:pt x="8739" y="23409"/>
                    <a:pt x="9787" y="23932"/>
                  </a:cubicBezTo>
                  <a:close/>
                  <a:moveTo>
                    <a:pt x="18610" y="33541"/>
                  </a:moveTo>
                  <a:cubicBezTo>
                    <a:pt x="18133" y="33862"/>
                    <a:pt x="17836" y="34398"/>
                    <a:pt x="17705" y="34946"/>
                  </a:cubicBezTo>
                  <a:cubicBezTo>
                    <a:pt x="17633" y="35291"/>
                    <a:pt x="17633" y="35684"/>
                    <a:pt x="17883" y="35922"/>
                  </a:cubicBezTo>
                  <a:cubicBezTo>
                    <a:pt x="18026" y="36053"/>
                    <a:pt x="18217" y="36113"/>
                    <a:pt x="18407" y="36148"/>
                  </a:cubicBezTo>
                  <a:cubicBezTo>
                    <a:pt x="18562" y="36184"/>
                    <a:pt x="18717" y="36208"/>
                    <a:pt x="18883" y="36184"/>
                  </a:cubicBezTo>
                  <a:cubicBezTo>
                    <a:pt x="19193" y="36160"/>
                    <a:pt x="19491" y="35982"/>
                    <a:pt x="19705" y="35755"/>
                  </a:cubicBezTo>
                  <a:cubicBezTo>
                    <a:pt x="19919" y="35517"/>
                    <a:pt x="20074" y="35231"/>
                    <a:pt x="20217" y="34958"/>
                  </a:cubicBezTo>
                  <a:cubicBezTo>
                    <a:pt x="20336" y="34708"/>
                    <a:pt x="20443" y="34458"/>
                    <a:pt x="20467" y="34184"/>
                  </a:cubicBezTo>
                  <a:cubicBezTo>
                    <a:pt x="20562" y="33136"/>
                    <a:pt x="19253" y="33112"/>
                    <a:pt x="18610" y="33541"/>
                  </a:cubicBezTo>
                  <a:close/>
                  <a:moveTo>
                    <a:pt x="37707" y="22694"/>
                  </a:moveTo>
                  <a:cubicBezTo>
                    <a:pt x="38303" y="22563"/>
                    <a:pt x="38874" y="22373"/>
                    <a:pt x="39374" y="22075"/>
                  </a:cubicBezTo>
                  <a:cubicBezTo>
                    <a:pt x="39874" y="21766"/>
                    <a:pt x="40291" y="21325"/>
                    <a:pt x="40469" y="20813"/>
                  </a:cubicBezTo>
                  <a:cubicBezTo>
                    <a:pt x="40708" y="20134"/>
                    <a:pt x="40505" y="19372"/>
                    <a:pt x="40005" y="18825"/>
                  </a:cubicBezTo>
                  <a:cubicBezTo>
                    <a:pt x="39505" y="18277"/>
                    <a:pt x="38743" y="17956"/>
                    <a:pt x="37957" y="17884"/>
                  </a:cubicBezTo>
                  <a:cubicBezTo>
                    <a:pt x="37183" y="17813"/>
                    <a:pt x="36386" y="17991"/>
                    <a:pt x="35695" y="18325"/>
                  </a:cubicBezTo>
                  <a:cubicBezTo>
                    <a:pt x="34885" y="18718"/>
                    <a:pt x="34207" y="19325"/>
                    <a:pt x="33766" y="20039"/>
                  </a:cubicBezTo>
                  <a:cubicBezTo>
                    <a:pt x="33623" y="20265"/>
                    <a:pt x="33504" y="20503"/>
                    <a:pt x="33445" y="20754"/>
                  </a:cubicBezTo>
                  <a:cubicBezTo>
                    <a:pt x="32921" y="22992"/>
                    <a:pt x="36100" y="23051"/>
                    <a:pt x="37707" y="22694"/>
                  </a:cubicBezTo>
                  <a:close/>
                  <a:moveTo>
                    <a:pt x="26372" y="5264"/>
                  </a:moveTo>
                  <a:cubicBezTo>
                    <a:pt x="25384" y="4918"/>
                    <a:pt x="24217" y="5168"/>
                    <a:pt x="23479" y="5918"/>
                  </a:cubicBezTo>
                  <a:cubicBezTo>
                    <a:pt x="22753" y="6668"/>
                    <a:pt x="22539" y="7883"/>
                    <a:pt x="23003" y="8812"/>
                  </a:cubicBezTo>
                  <a:cubicBezTo>
                    <a:pt x="23277" y="9371"/>
                    <a:pt x="23801" y="9824"/>
                    <a:pt x="24420" y="9907"/>
                  </a:cubicBezTo>
                  <a:cubicBezTo>
                    <a:pt x="25610" y="10062"/>
                    <a:pt x="26670" y="9288"/>
                    <a:pt x="27170" y="8240"/>
                  </a:cubicBezTo>
                  <a:cubicBezTo>
                    <a:pt x="27658" y="7192"/>
                    <a:pt x="27658" y="5692"/>
                    <a:pt x="26372" y="5264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388750" y="1307125"/>
              <a:ext cx="1096300" cy="1229650"/>
            </a:xfrm>
            <a:custGeom>
              <a:avLst/>
              <a:gdLst/>
              <a:ahLst/>
              <a:cxnLst/>
              <a:rect l="l" t="t" r="r" b="b"/>
              <a:pathLst>
                <a:path w="43852" h="49186" fill="none" extrusionOk="0">
                  <a:moveTo>
                    <a:pt x="43756" y="48983"/>
                  </a:moveTo>
                  <a:cubicBezTo>
                    <a:pt x="33910" y="43197"/>
                    <a:pt x="28290" y="32731"/>
                    <a:pt x="22599" y="23230"/>
                  </a:cubicBezTo>
                  <a:cubicBezTo>
                    <a:pt x="19598" y="18217"/>
                    <a:pt x="16693" y="13098"/>
                    <a:pt x="12812" y="8692"/>
                  </a:cubicBezTo>
                  <a:cubicBezTo>
                    <a:pt x="11121" y="6787"/>
                    <a:pt x="9276" y="5013"/>
                    <a:pt x="7228" y="3501"/>
                  </a:cubicBezTo>
                  <a:cubicBezTo>
                    <a:pt x="5370" y="2132"/>
                    <a:pt x="3168" y="620"/>
                    <a:pt x="882" y="144"/>
                  </a:cubicBezTo>
                  <a:cubicBezTo>
                    <a:pt x="191" y="1"/>
                    <a:pt x="1" y="930"/>
                    <a:pt x="537" y="1239"/>
                  </a:cubicBezTo>
                  <a:cubicBezTo>
                    <a:pt x="2942" y="2692"/>
                    <a:pt x="5394" y="3751"/>
                    <a:pt x="7609" y="5549"/>
                  </a:cubicBezTo>
                  <a:cubicBezTo>
                    <a:pt x="9645" y="7216"/>
                    <a:pt x="11478" y="9133"/>
                    <a:pt x="13133" y="11181"/>
                  </a:cubicBezTo>
                  <a:cubicBezTo>
                    <a:pt x="16943" y="15884"/>
                    <a:pt x="19932" y="21206"/>
                    <a:pt x="23170" y="26290"/>
                  </a:cubicBezTo>
                  <a:cubicBezTo>
                    <a:pt x="28481" y="34636"/>
                    <a:pt x="34410" y="44733"/>
                    <a:pt x="43697" y="49138"/>
                  </a:cubicBezTo>
                  <a:cubicBezTo>
                    <a:pt x="43792" y="49186"/>
                    <a:pt x="43851" y="49031"/>
                    <a:pt x="43768" y="48983"/>
                  </a:cubicBezTo>
                  <a:close/>
                </a:path>
              </a:pathLst>
            </a:custGeom>
            <a:noFill/>
            <a:ln w="74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489325" y="2184725"/>
              <a:ext cx="38725" cy="31925"/>
            </a:xfrm>
            <a:custGeom>
              <a:avLst/>
              <a:gdLst/>
              <a:ahLst/>
              <a:cxnLst/>
              <a:rect l="l" t="t" r="r" b="b"/>
              <a:pathLst>
                <a:path w="1549" h="1277" extrusionOk="0">
                  <a:moveTo>
                    <a:pt x="37" y="1"/>
                  </a:moveTo>
                  <a:cubicBezTo>
                    <a:pt x="17" y="1"/>
                    <a:pt x="1" y="26"/>
                    <a:pt x="19" y="44"/>
                  </a:cubicBezTo>
                  <a:lnTo>
                    <a:pt x="1483" y="1270"/>
                  </a:lnTo>
                  <a:cubicBezTo>
                    <a:pt x="1490" y="1275"/>
                    <a:pt x="1497" y="1277"/>
                    <a:pt x="1503" y="1277"/>
                  </a:cubicBezTo>
                  <a:cubicBezTo>
                    <a:pt x="1530" y="1277"/>
                    <a:pt x="1548" y="1242"/>
                    <a:pt x="1519" y="1223"/>
                  </a:cubicBezTo>
                  <a:cubicBezTo>
                    <a:pt x="1031" y="818"/>
                    <a:pt x="543" y="413"/>
                    <a:pt x="55" y="8"/>
                  </a:cubicBezTo>
                  <a:cubicBezTo>
                    <a:pt x="49" y="3"/>
                    <a:pt x="43" y="1"/>
                    <a:pt x="37" y="1"/>
                  </a:cubicBezTo>
                  <a:close/>
                </a:path>
              </a:pathLst>
            </a:custGeom>
            <a:solidFill>
              <a:srgbClr val="FDF5E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2627401" y="1732800"/>
            <a:ext cx="6919200" cy="33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86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>
            <a:off x="-9722" y="-9722"/>
            <a:ext cx="2348367" cy="2020100"/>
          </a:xfrm>
          <a:custGeom>
            <a:avLst/>
            <a:gdLst/>
            <a:ahLst/>
            <a:cxnLst/>
            <a:rect l="l" t="t" r="r" b="b"/>
            <a:pathLst>
              <a:path w="70451" h="60603" extrusionOk="0">
                <a:moveTo>
                  <a:pt x="227" y="0"/>
                </a:moveTo>
                <a:lnTo>
                  <a:pt x="1" y="60222"/>
                </a:lnTo>
                <a:cubicBezTo>
                  <a:pt x="592" y="60484"/>
                  <a:pt x="1209" y="60603"/>
                  <a:pt x="1830" y="60603"/>
                </a:cubicBezTo>
                <a:cubicBezTo>
                  <a:pt x="3974" y="60603"/>
                  <a:pt x="6155" y="59182"/>
                  <a:pt x="7383" y="57317"/>
                </a:cubicBezTo>
                <a:cubicBezTo>
                  <a:pt x="8966" y="54912"/>
                  <a:pt x="9407" y="51959"/>
                  <a:pt x="10026" y="49149"/>
                </a:cubicBezTo>
                <a:cubicBezTo>
                  <a:pt x="10645" y="46339"/>
                  <a:pt x="11597" y="43398"/>
                  <a:pt x="13836" y="41588"/>
                </a:cubicBezTo>
                <a:cubicBezTo>
                  <a:pt x="18253" y="38040"/>
                  <a:pt x="25694" y="40350"/>
                  <a:pt x="29671" y="36314"/>
                </a:cubicBezTo>
                <a:cubicBezTo>
                  <a:pt x="32148" y="33802"/>
                  <a:pt x="32219" y="29837"/>
                  <a:pt x="33684" y="26634"/>
                </a:cubicBezTo>
                <a:cubicBezTo>
                  <a:pt x="35898" y="21753"/>
                  <a:pt x="41173" y="19026"/>
                  <a:pt x="46316" y="17526"/>
                </a:cubicBezTo>
                <a:cubicBezTo>
                  <a:pt x="51460" y="16026"/>
                  <a:pt x="56913" y="15347"/>
                  <a:pt x="61663" y="12883"/>
                </a:cubicBezTo>
                <a:cubicBezTo>
                  <a:pt x="66414" y="10406"/>
                  <a:pt x="70450" y="5394"/>
                  <a:pt x="69593" y="107"/>
                </a:cubicBezTo>
                <a:lnTo>
                  <a:pt x="227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4" name="Google Shape;244;p9"/>
          <p:cNvGrpSpPr/>
          <p:nvPr/>
        </p:nvGrpSpPr>
        <p:grpSpPr>
          <a:xfrm rot="8838117">
            <a:off x="446766" y="5169642"/>
            <a:ext cx="1339127" cy="1322316"/>
            <a:chOff x="623875" y="3501825"/>
            <a:chExt cx="1129625" cy="1115550"/>
          </a:xfrm>
        </p:grpSpPr>
        <p:sp>
          <p:nvSpPr>
            <p:cNvPr id="245" name="Google Shape;245;p9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" name="Google Shape;256;p9"/>
          <p:cNvGrpSpPr/>
          <p:nvPr/>
        </p:nvGrpSpPr>
        <p:grpSpPr>
          <a:xfrm rot="-5400000">
            <a:off x="10225838" y="-91100"/>
            <a:ext cx="1831633" cy="2100667"/>
            <a:chOff x="3306050" y="1157725"/>
            <a:chExt cx="1373725" cy="1575500"/>
          </a:xfrm>
        </p:grpSpPr>
        <p:sp>
          <p:nvSpPr>
            <p:cNvPr id="257" name="Google Shape;257;p9"/>
            <p:cNvSpPr/>
            <p:nvPr/>
          </p:nvSpPr>
          <p:spPr>
            <a:xfrm>
              <a:off x="3306050" y="1157725"/>
              <a:ext cx="1373725" cy="1575500"/>
            </a:xfrm>
            <a:custGeom>
              <a:avLst/>
              <a:gdLst/>
              <a:ahLst/>
              <a:cxnLst/>
              <a:rect l="l" t="t" r="r" b="b"/>
              <a:pathLst>
                <a:path w="54949" h="63020" fill="none" extrusionOk="0">
                  <a:moveTo>
                    <a:pt x="37636" y="44970"/>
                  </a:moveTo>
                  <a:cubicBezTo>
                    <a:pt x="41030" y="45791"/>
                    <a:pt x="43780" y="48030"/>
                    <a:pt x="47530" y="47256"/>
                  </a:cubicBezTo>
                  <a:cubicBezTo>
                    <a:pt x="50555" y="46637"/>
                    <a:pt x="53031" y="44494"/>
                    <a:pt x="53996" y="41553"/>
                  </a:cubicBezTo>
                  <a:cubicBezTo>
                    <a:pt x="54639" y="39576"/>
                    <a:pt x="54948" y="35183"/>
                    <a:pt x="52579" y="34088"/>
                  </a:cubicBezTo>
                  <a:cubicBezTo>
                    <a:pt x="51424" y="33552"/>
                    <a:pt x="50186" y="34218"/>
                    <a:pt x="49257" y="34873"/>
                  </a:cubicBezTo>
                  <a:cubicBezTo>
                    <a:pt x="48388" y="35469"/>
                    <a:pt x="47578" y="36123"/>
                    <a:pt x="46661" y="36635"/>
                  </a:cubicBezTo>
                  <a:cubicBezTo>
                    <a:pt x="46078" y="36981"/>
                    <a:pt x="45447" y="37326"/>
                    <a:pt x="44804" y="37552"/>
                  </a:cubicBezTo>
                  <a:cubicBezTo>
                    <a:pt x="44637" y="37612"/>
                    <a:pt x="44482" y="37659"/>
                    <a:pt x="44328" y="37719"/>
                  </a:cubicBezTo>
                  <a:cubicBezTo>
                    <a:pt x="43768" y="37909"/>
                    <a:pt x="43113" y="38052"/>
                    <a:pt x="42601" y="37659"/>
                  </a:cubicBezTo>
                  <a:cubicBezTo>
                    <a:pt x="42268" y="37397"/>
                    <a:pt x="42089" y="37005"/>
                    <a:pt x="41982" y="36612"/>
                  </a:cubicBezTo>
                  <a:cubicBezTo>
                    <a:pt x="41887" y="36266"/>
                    <a:pt x="41780" y="35862"/>
                    <a:pt x="41935" y="35528"/>
                  </a:cubicBezTo>
                  <a:cubicBezTo>
                    <a:pt x="42077" y="35219"/>
                    <a:pt x="42411" y="35052"/>
                    <a:pt x="42708" y="34921"/>
                  </a:cubicBezTo>
                  <a:cubicBezTo>
                    <a:pt x="43244" y="34683"/>
                    <a:pt x="43840" y="34540"/>
                    <a:pt x="44423" y="34397"/>
                  </a:cubicBezTo>
                  <a:cubicBezTo>
                    <a:pt x="45078" y="34254"/>
                    <a:pt x="45733" y="34135"/>
                    <a:pt x="46387" y="33992"/>
                  </a:cubicBezTo>
                  <a:cubicBezTo>
                    <a:pt x="46888" y="33897"/>
                    <a:pt x="47400" y="33790"/>
                    <a:pt x="47888" y="33623"/>
                  </a:cubicBezTo>
                  <a:cubicBezTo>
                    <a:pt x="49555" y="33052"/>
                    <a:pt x="51079" y="32099"/>
                    <a:pt x="52007" y="30575"/>
                  </a:cubicBezTo>
                  <a:cubicBezTo>
                    <a:pt x="54079" y="27170"/>
                    <a:pt x="52924" y="22598"/>
                    <a:pt x="50590" y="19657"/>
                  </a:cubicBezTo>
                  <a:cubicBezTo>
                    <a:pt x="49376" y="18133"/>
                    <a:pt x="45030" y="14026"/>
                    <a:pt x="43220" y="16788"/>
                  </a:cubicBezTo>
                  <a:cubicBezTo>
                    <a:pt x="42185" y="18383"/>
                    <a:pt x="42518" y="20979"/>
                    <a:pt x="42173" y="22777"/>
                  </a:cubicBezTo>
                  <a:cubicBezTo>
                    <a:pt x="41899" y="24193"/>
                    <a:pt x="41506" y="25598"/>
                    <a:pt x="40839" y="26872"/>
                  </a:cubicBezTo>
                  <a:cubicBezTo>
                    <a:pt x="40506" y="27527"/>
                    <a:pt x="40089" y="28158"/>
                    <a:pt x="39601" y="28718"/>
                  </a:cubicBezTo>
                  <a:cubicBezTo>
                    <a:pt x="39006" y="29408"/>
                    <a:pt x="37339" y="30694"/>
                    <a:pt x="36410" y="30039"/>
                  </a:cubicBezTo>
                  <a:cubicBezTo>
                    <a:pt x="36374" y="30004"/>
                    <a:pt x="36339" y="29980"/>
                    <a:pt x="36291" y="29932"/>
                  </a:cubicBezTo>
                  <a:lnTo>
                    <a:pt x="36291" y="29932"/>
                  </a:lnTo>
                  <a:cubicBezTo>
                    <a:pt x="34850" y="27277"/>
                    <a:pt x="37839" y="24420"/>
                    <a:pt x="39077" y="22229"/>
                  </a:cubicBezTo>
                  <a:cubicBezTo>
                    <a:pt x="40113" y="20419"/>
                    <a:pt x="40923" y="18431"/>
                    <a:pt x="41006" y="16323"/>
                  </a:cubicBezTo>
                  <a:cubicBezTo>
                    <a:pt x="41149" y="12942"/>
                    <a:pt x="39220" y="10442"/>
                    <a:pt x="36398" y="8811"/>
                  </a:cubicBezTo>
                  <a:cubicBezTo>
                    <a:pt x="34922" y="7965"/>
                    <a:pt x="30195" y="4965"/>
                    <a:pt x="29362" y="8025"/>
                  </a:cubicBezTo>
                  <a:cubicBezTo>
                    <a:pt x="29147" y="8811"/>
                    <a:pt x="29338" y="9680"/>
                    <a:pt x="29457" y="10454"/>
                  </a:cubicBezTo>
                  <a:cubicBezTo>
                    <a:pt x="29647" y="11716"/>
                    <a:pt x="29743" y="12918"/>
                    <a:pt x="29600" y="14192"/>
                  </a:cubicBezTo>
                  <a:cubicBezTo>
                    <a:pt x="29481" y="15347"/>
                    <a:pt x="29207" y="16478"/>
                    <a:pt x="28790" y="17562"/>
                  </a:cubicBezTo>
                  <a:cubicBezTo>
                    <a:pt x="28635" y="17955"/>
                    <a:pt x="28469" y="18347"/>
                    <a:pt x="28278" y="18728"/>
                  </a:cubicBezTo>
                  <a:cubicBezTo>
                    <a:pt x="28052" y="19181"/>
                    <a:pt x="27885" y="19645"/>
                    <a:pt x="27457" y="19967"/>
                  </a:cubicBezTo>
                  <a:cubicBezTo>
                    <a:pt x="26992" y="20300"/>
                    <a:pt x="26409" y="20383"/>
                    <a:pt x="25861" y="20348"/>
                  </a:cubicBezTo>
                  <a:cubicBezTo>
                    <a:pt x="25373" y="20312"/>
                    <a:pt x="24885" y="20133"/>
                    <a:pt x="24670" y="19669"/>
                  </a:cubicBezTo>
                  <a:cubicBezTo>
                    <a:pt x="24611" y="19562"/>
                    <a:pt x="24575" y="19443"/>
                    <a:pt x="24551" y="19324"/>
                  </a:cubicBezTo>
                  <a:cubicBezTo>
                    <a:pt x="24349" y="16133"/>
                    <a:pt x="26956" y="13776"/>
                    <a:pt x="27480" y="10668"/>
                  </a:cubicBezTo>
                  <a:cubicBezTo>
                    <a:pt x="27849" y="8453"/>
                    <a:pt x="27123" y="6084"/>
                    <a:pt x="25623" y="4429"/>
                  </a:cubicBezTo>
                  <a:cubicBezTo>
                    <a:pt x="21634" y="0"/>
                    <a:pt x="14550" y="2643"/>
                    <a:pt x="9538" y="595"/>
                  </a:cubicBezTo>
                  <a:cubicBezTo>
                    <a:pt x="9514" y="583"/>
                    <a:pt x="9490" y="583"/>
                    <a:pt x="9466" y="583"/>
                  </a:cubicBezTo>
                  <a:cubicBezTo>
                    <a:pt x="9407" y="583"/>
                    <a:pt x="9323" y="631"/>
                    <a:pt x="9335" y="714"/>
                  </a:cubicBezTo>
                  <a:cubicBezTo>
                    <a:pt x="9359" y="798"/>
                    <a:pt x="9371" y="869"/>
                    <a:pt x="9383" y="964"/>
                  </a:cubicBezTo>
                  <a:cubicBezTo>
                    <a:pt x="10133" y="6382"/>
                    <a:pt x="2692" y="9656"/>
                    <a:pt x="4275" y="15192"/>
                  </a:cubicBezTo>
                  <a:cubicBezTo>
                    <a:pt x="4918" y="17431"/>
                    <a:pt x="7121" y="18574"/>
                    <a:pt x="9097" y="19443"/>
                  </a:cubicBezTo>
                  <a:cubicBezTo>
                    <a:pt x="10502" y="20050"/>
                    <a:pt x="11955" y="20550"/>
                    <a:pt x="13431" y="20955"/>
                  </a:cubicBezTo>
                  <a:cubicBezTo>
                    <a:pt x="15026" y="21384"/>
                    <a:pt x="16717" y="21634"/>
                    <a:pt x="17848" y="22860"/>
                  </a:cubicBezTo>
                  <a:cubicBezTo>
                    <a:pt x="18205" y="24015"/>
                    <a:pt x="17741" y="24658"/>
                    <a:pt x="16455" y="24777"/>
                  </a:cubicBezTo>
                  <a:cubicBezTo>
                    <a:pt x="16027" y="24801"/>
                    <a:pt x="15610" y="24765"/>
                    <a:pt x="15193" y="24682"/>
                  </a:cubicBezTo>
                  <a:cubicBezTo>
                    <a:pt x="14443" y="24551"/>
                    <a:pt x="13705" y="24301"/>
                    <a:pt x="13002" y="24027"/>
                  </a:cubicBezTo>
                  <a:cubicBezTo>
                    <a:pt x="11550" y="23443"/>
                    <a:pt x="10216" y="22622"/>
                    <a:pt x="8919" y="21753"/>
                  </a:cubicBezTo>
                  <a:cubicBezTo>
                    <a:pt x="7835" y="21026"/>
                    <a:pt x="6775" y="20252"/>
                    <a:pt x="5680" y="19526"/>
                  </a:cubicBezTo>
                  <a:cubicBezTo>
                    <a:pt x="5085" y="19133"/>
                    <a:pt x="4311" y="18431"/>
                    <a:pt x="3573" y="18347"/>
                  </a:cubicBezTo>
                  <a:cubicBezTo>
                    <a:pt x="1" y="17931"/>
                    <a:pt x="1394" y="27063"/>
                    <a:pt x="1680" y="28789"/>
                  </a:cubicBezTo>
                  <a:cubicBezTo>
                    <a:pt x="2346" y="32933"/>
                    <a:pt x="3966" y="36588"/>
                    <a:pt x="8073" y="38255"/>
                  </a:cubicBezTo>
                  <a:cubicBezTo>
                    <a:pt x="9788" y="38933"/>
                    <a:pt x="11657" y="39219"/>
                    <a:pt x="13502" y="39160"/>
                  </a:cubicBezTo>
                  <a:cubicBezTo>
                    <a:pt x="15229" y="39112"/>
                    <a:pt x="16872" y="38409"/>
                    <a:pt x="18598" y="38267"/>
                  </a:cubicBezTo>
                  <a:cubicBezTo>
                    <a:pt x="18920" y="38243"/>
                    <a:pt x="19253" y="38243"/>
                    <a:pt x="19575" y="38267"/>
                  </a:cubicBezTo>
                  <a:cubicBezTo>
                    <a:pt x="20098" y="38314"/>
                    <a:pt x="20515" y="38529"/>
                    <a:pt x="20694" y="39041"/>
                  </a:cubicBezTo>
                  <a:cubicBezTo>
                    <a:pt x="20932" y="39719"/>
                    <a:pt x="20658" y="40314"/>
                    <a:pt x="20063" y="40672"/>
                  </a:cubicBezTo>
                  <a:cubicBezTo>
                    <a:pt x="19241" y="41160"/>
                    <a:pt x="18193" y="41279"/>
                    <a:pt x="17253" y="41362"/>
                  </a:cubicBezTo>
                  <a:cubicBezTo>
                    <a:pt x="16455" y="41422"/>
                    <a:pt x="15657" y="41434"/>
                    <a:pt x="14848" y="41398"/>
                  </a:cubicBezTo>
                  <a:cubicBezTo>
                    <a:pt x="12633" y="41291"/>
                    <a:pt x="10431" y="40779"/>
                    <a:pt x="8407" y="39874"/>
                  </a:cubicBezTo>
                  <a:cubicBezTo>
                    <a:pt x="7275" y="39374"/>
                    <a:pt x="5930" y="38481"/>
                    <a:pt x="4668" y="39148"/>
                  </a:cubicBezTo>
                  <a:cubicBezTo>
                    <a:pt x="3513" y="39767"/>
                    <a:pt x="3775" y="41053"/>
                    <a:pt x="4013" y="42124"/>
                  </a:cubicBezTo>
                  <a:cubicBezTo>
                    <a:pt x="4358" y="43589"/>
                    <a:pt x="4835" y="45041"/>
                    <a:pt x="5418" y="46434"/>
                  </a:cubicBezTo>
                  <a:cubicBezTo>
                    <a:pt x="6073" y="47982"/>
                    <a:pt x="6847" y="49470"/>
                    <a:pt x="7799" y="50851"/>
                  </a:cubicBezTo>
                  <a:cubicBezTo>
                    <a:pt x="8716" y="52197"/>
                    <a:pt x="9800" y="53447"/>
                    <a:pt x="11097" y="54435"/>
                  </a:cubicBezTo>
                  <a:cubicBezTo>
                    <a:pt x="12324" y="55376"/>
                    <a:pt x="13741" y="56055"/>
                    <a:pt x="15276" y="56257"/>
                  </a:cubicBezTo>
                  <a:cubicBezTo>
                    <a:pt x="17086" y="56507"/>
                    <a:pt x="18991" y="55888"/>
                    <a:pt x="20408" y="54781"/>
                  </a:cubicBezTo>
                  <a:cubicBezTo>
                    <a:pt x="21241" y="54126"/>
                    <a:pt x="21944" y="53340"/>
                    <a:pt x="22646" y="52542"/>
                  </a:cubicBezTo>
                  <a:cubicBezTo>
                    <a:pt x="22765" y="52411"/>
                    <a:pt x="22885" y="52268"/>
                    <a:pt x="23004" y="52137"/>
                  </a:cubicBezTo>
                  <a:cubicBezTo>
                    <a:pt x="23301" y="51792"/>
                    <a:pt x="23587" y="51435"/>
                    <a:pt x="23873" y="51078"/>
                  </a:cubicBezTo>
                  <a:cubicBezTo>
                    <a:pt x="24289" y="50578"/>
                    <a:pt x="24718" y="50078"/>
                    <a:pt x="25147" y="49589"/>
                  </a:cubicBezTo>
                  <a:cubicBezTo>
                    <a:pt x="25635" y="49042"/>
                    <a:pt x="26123" y="48518"/>
                    <a:pt x="26659" y="48018"/>
                  </a:cubicBezTo>
                  <a:cubicBezTo>
                    <a:pt x="27183" y="47506"/>
                    <a:pt x="27683" y="47077"/>
                    <a:pt x="28254" y="46684"/>
                  </a:cubicBezTo>
                  <a:cubicBezTo>
                    <a:pt x="28731" y="46363"/>
                    <a:pt x="29242" y="46065"/>
                    <a:pt x="29814" y="45934"/>
                  </a:cubicBezTo>
                  <a:cubicBezTo>
                    <a:pt x="30266" y="45827"/>
                    <a:pt x="30755" y="45863"/>
                    <a:pt x="31159" y="46113"/>
                  </a:cubicBezTo>
                  <a:cubicBezTo>
                    <a:pt x="31481" y="46315"/>
                    <a:pt x="31779" y="46613"/>
                    <a:pt x="31850" y="46994"/>
                  </a:cubicBezTo>
                  <a:cubicBezTo>
                    <a:pt x="32005" y="47911"/>
                    <a:pt x="31624" y="48899"/>
                    <a:pt x="31207" y="49685"/>
                  </a:cubicBezTo>
                  <a:cubicBezTo>
                    <a:pt x="30743" y="50578"/>
                    <a:pt x="30112" y="51375"/>
                    <a:pt x="29445" y="52125"/>
                  </a:cubicBezTo>
                  <a:cubicBezTo>
                    <a:pt x="28838" y="52804"/>
                    <a:pt x="28183" y="53447"/>
                    <a:pt x="27504" y="54054"/>
                  </a:cubicBezTo>
                  <a:lnTo>
                    <a:pt x="27409" y="54138"/>
                  </a:lnTo>
                  <a:cubicBezTo>
                    <a:pt x="26552" y="54900"/>
                    <a:pt x="25659" y="55602"/>
                    <a:pt x="24754" y="56281"/>
                  </a:cubicBezTo>
                  <a:cubicBezTo>
                    <a:pt x="23742" y="57043"/>
                    <a:pt x="22396" y="57745"/>
                    <a:pt x="21539" y="58662"/>
                  </a:cubicBezTo>
                  <a:cubicBezTo>
                    <a:pt x="19217" y="61091"/>
                    <a:pt x="26647" y="62841"/>
                    <a:pt x="28135" y="62889"/>
                  </a:cubicBezTo>
                  <a:cubicBezTo>
                    <a:pt x="31909" y="63020"/>
                    <a:pt x="35708" y="61008"/>
                    <a:pt x="37624" y="57733"/>
                  </a:cubicBezTo>
                  <a:cubicBezTo>
                    <a:pt x="38529" y="56197"/>
                    <a:pt x="38684" y="54566"/>
                    <a:pt x="38291" y="52852"/>
                  </a:cubicBezTo>
                  <a:cubicBezTo>
                    <a:pt x="37863" y="50982"/>
                    <a:pt x="35970" y="47946"/>
                    <a:pt x="36481" y="4583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340700" y="1802425"/>
              <a:ext cx="155700" cy="150950"/>
            </a:xfrm>
            <a:custGeom>
              <a:avLst/>
              <a:gdLst/>
              <a:ahLst/>
              <a:cxnLst/>
              <a:rect l="l" t="t" r="r" b="b"/>
              <a:pathLst>
                <a:path w="6228" h="6038" fill="none" extrusionOk="0">
                  <a:moveTo>
                    <a:pt x="2251" y="5942"/>
                  </a:moveTo>
                  <a:cubicBezTo>
                    <a:pt x="3025" y="5918"/>
                    <a:pt x="3775" y="5549"/>
                    <a:pt x="4347" y="5025"/>
                  </a:cubicBezTo>
                  <a:cubicBezTo>
                    <a:pt x="4930" y="4501"/>
                    <a:pt x="5347" y="3835"/>
                    <a:pt x="5680" y="3120"/>
                  </a:cubicBezTo>
                  <a:cubicBezTo>
                    <a:pt x="6014" y="2394"/>
                    <a:pt x="6228" y="1513"/>
                    <a:pt x="5799" y="846"/>
                  </a:cubicBezTo>
                  <a:cubicBezTo>
                    <a:pt x="5359" y="168"/>
                    <a:pt x="4382" y="1"/>
                    <a:pt x="3644" y="299"/>
                  </a:cubicBezTo>
                  <a:cubicBezTo>
                    <a:pt x="2894" y="596"/>
                    <a:pt x="2346" y="1251"/>
                    <a:pt x="1918" y="1942"/>
                  </a:cubicBezTo>
                  <a:cubicBezTo>
                    <a:pt x="1299" y="2954"/>
                    <a:pt x="1" y="6037"/>
                    <a:pt x="2251" y="59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704925" y="2239100"/>
              <a:ext cx="253325" cy="143200"/>
            </a:xfrm>
            <a:custGeom>
              <a:avLst/>
              <a:gdLst/>
              <a:ahLst/>
              <a:cxnLst/>
              <a:rect l="l" t="t" r="r" b="b"/>
              <a:pathLst>
                <a:path w="10133" h="5728" fill="none" extrusionOk="0">
                  <a:moveTo>
                    <a:pt x="3405" y="1512"/>
                  </a:moveTo>
                  <a:cubicBezTo>
                    <a:pt x="4703" y="739"/>
                    <a:pt x="6644" y="0"/>
                    <a:pt x="8156" y="572"/>
                  </a:cubicBezTo>
                  <a:cubicBezTo>
                    <a:pt x="8168" y="608"/>
                    <a:pt x="8192" y="631"/>
                    <a:pt x="8239" y="643"/>
                  </a:cubicBezTo>
                  <a:cubicBezTo>
                    <a:pt x="10132" y="1774"/>
                    <a:pt x="6191" y="4394"/>
                    <a:pt x="5477" y="4751"/>
                  </a:cubicBezTo>
                  <a:cubicBezTo>
                    <a:pt x="4489" y="5227"/>
                    <a:pt x="2870" y="5727"/>
                    <a:pt x="1846" y="5120"/>
                  </a:cubicBezTo>
                  <a:cubicBezTo>
                    <a:pt x="0" y="4025"/>
                    <a:pt x="2500" y="2036"/>
                    <a:pt x="3405" y="15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056450" y="1704500"/>
              <a:ext cx="92300" cy="141425"/>
            </a:xfrm>
            <a:custGeom>
              <a:avLst/>
              <a:gdLst/>
              <a:ahLst/>
              <a:cxnLst/>
              <a:rect l="l" t="t" r="r" b="b"/>
              <a:pathLst>
                <a:path w="3692" h="5657" fill="none" extrusionOk="0">
                  <a:moveTo>
                    <a:pt x="1084" y="1084"/>
                  </a:moveTo>
                  <a:cubicBezTo>
                    <a:pt x="1286" y="727"/>
                    <a:pt x="1524" y="370"/>
                    <a:pt x="1882" y="156"/>
                  </a:cubicBezTo>
                  <a:cubicBezTo>
                    <a:pt x="2048" y="60"/>
                    <a:pt x="2239" y="1"/>
                    <a:pt x="2429" y="25"/>
                  </a:cubicBezTo>
                  <a:cubicBezTo>
                    <a:pt x="2644" y="48"/>
                    <a:pt x="2822" y="167"/>
                    <a:pt x="2977" y="310"/>
                  </a:cubicBezTo>
                  <a:cubicBezTo>
                    <a:pt x="3501" y="775"/>
                    <a:pt x="3691" y="1537"/>
                    <a:pt x="3620" y="2227"/>
                  </a:cubicBezTo>
                  <a:cubicBezTo>
                    <a:pt x="3548" y="2930"/>
                    <a:pt x="3263" y="3585"/>
                    <a:pt x="2941" y="4204"/>
                  </a:cubicBezTo>
                  <a:cubicBezTo>
                    <a:pt x="2786" y="4489"/>
                    <a:pt x="2632" y="4775"/>
                    <a:pt x="2405" y="5001"/>
                  </a:cubicBezTo>
                  <a:cubicBezTo>
                    <a:pt x="1786" y="5585"/>
                    <a:pt x="393" y="5656"/>
                    <a:pt x="215" y="4668"/>
                  </a:cubicBezTo>
                  <a:cubicBezTo>
                    <a:pt x="0" y="3465"/>
                    <a:pt x="500" y="2108"/>
                    <a:pt x="1084" y="108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780825" y="1298500"/>
              <a:ext cx="79800" cy="149450"/>
            </a:xfrm>
            <a:custGeom>
              <a:avLst/>
              <a:gdLst/>
              <a:ahLst/>
              <a:cxnLst/>
              <a:rect l="l" t="t" r="r" b="b"/>
              <a:pathLst>
                <a:path w="3192" h="5978" fill="none" extrusionOk="0">
                  <a:moveTo>
                    <a:pt x="0" y="1679"/>
                  </a:moveTo>
                  <a:cubicBezTo>
                    <a:pt x="0" y="1263"/>
                    <a:pt x="24" y="834"/>
                    <a:pt x="238" y="477"/>
                  </a:cubicBezTo>
                  <a:cubicBezTo>
                    <a:pt x="334" y="310"/>
                    <a:pt x="465" y="167"/>
                    <a:pt x="643" y="84"/>
                  </a:cubicBezTo>
                  <a:cubicBezTo>
                    <a:pt x="834" y="1"/>
                    <a:pt x="1048" y="13"/>
                    <a:pt x="1262" y="60"/>
                  </a:cubicBezTo>
                  <a:cubicBezTo>
                    <a:pt x="1941" y="215"/>
                    <a:pt x="2477" y="763"/>
                    <a:pt x="2774" y="1406"/>
                  </a:cubicBezTo>
                  <a:cubicBezTo>
                    <a:pt x="3060" y="2049"/>
                    <a:pt x="3132" y="2763"/>
                    <a:pt x="3167" y="3453"/>
                  </a:cubicBezTo>
                  <a:cubicBezTo>
                    <a:pt x="3179" y="3775"/>
                    <a:pt x="3191" y="4108"/>
                    <a:pt x="3096" y="4418"/>
                  </a:cubicBezTo>
                  <a:cubicBezTo>
                    <a:pt x="2858" y="5227"/>
                    <a:pt x="1679" y="5978"/>
                    <a:pt x="1036" y="5216"/>
                  </a:cubicBezTo>
                  <a:cubicBezTo>
                    <a:pt x="250" y="4275"/>
                    <a:pt x="12" y="2846"/>
                    <a:pt x="0" y="16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513225" y="1429775"/>
              <a:ext cx="152725" cy="133075"/>
            </a:xfrm>
            <a:custGeom>
              <a:avLst/>
              <a:gdLst/>
              <a:ahLst/>
              <a:cxnLst/>
              <a:rect l="l" t="t" r="r" b="b"/>
              <a:pathLst>
                <a:path w="6109" h="5323" fill="none" extrusionOk="0">
                  <a:moveTo>
                    <a:pt x="2584" y="524"/>
                  </a:moveTo>
                  <a:cubicBezTo>
                    <a:pt x="2203" y="274"/>
                    <a:pt x="1775" y="36"/>
                    <a:pt x="1310" y="12"/>
                  </a:cubicBezTo>
                  <a:cubicBezTo>
                    <a:pt x="1096" y="0"/>
                    <a:pt x="870" y="36"/>
                    <a:pt x="691" y="155"/>
                  </a:cubicBezTo>
                  <a:cubicBezTo>
                    <a:pt x="489" y="286"/>
                    <a:pt x="358" y="500"/>
                    <a:pt x="274" y="715"/>
                  </a:cubicBezTo>
                  <a:cubicBezTo>
                    <a:pt x="0" y="1453"/>
                    <a:pt x="191" y="2310"/>
                    <a:pt x="620" y="2977"/>
                  </a:cubicBezTo>
                  <a:cubicBezTo>
                    <a:pt x="1132" y="3786"/>
                    <a:pt x="1882" y="4548"/>
                    <a:pt x="2763" y="4953"/>
                  </a:cubicBezTo>
                  <a:cubicBezTo>
                    <a:pt x="3465" y="5263"/>
                    <a:pt x="4572" y="5322"/>
                    <a:pt x="5073" y="4632"/>
                  </a:cubicBezTo>
                  <a:cubicBezTo>
                    <a:pt x="6108" y="3215"/>
                    <a:pt x="3608" y="1203"/>
                    <a:pt x="2584" y="5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611750" y="1843225"/>
              <a:ext cx="239050" cy="148850"/>
            </a:xfrm>
            <a:custGeom>
              <a:avLst/>
              <a:gdLst/>
              <a:ahLst/>
              <a:cxnLst/>
              <a:rect l="l" t="t" r="r" b="b"/>
              <a:pathLst>
                <a:path w="9562" h="5954" fill="none" extrusionOk="0">
                  <a:moveTo>
                    <a:pt x="3525" y="131"/>
                  </a:moveTo>
                  <a:cubicBezTo>
                    <a:pt x="2644" y="0"/>
                    <a:pt x="1679" y="12"/>
                    <a:pt x="965" y="524"/>
                  </a:cubicBezTo>
                  <a:cubicBezTo>
                    <a:pt x="453" y="905"/>
                    <a:pt x="143" y="1500"/>
                    <a:pt x="96" y="2131"/>
                  </a:cubicBezTo>
                  <a:cubicBezTo>
                    <a:pt x="0" y="3298"/>
                    <a:pt x="584" y="4310"/>
                    <a:pt x="1596" y="4870"/>
                  </a:cubicBezTo>
                  <a:cubicBezTo>
                    <a:pt x="3525" y="5953"/>
                    <a:pt x="6477" y="5917"/>
                    <a:pt x="8466" y="5036"/>
                  </a:cubicBezTo>
                  <a:cubicBezTo>
                    <a:pt x="8954" y="4834"/>
                    <a:pt x="9502" y="4370"/>
                    <a:pt x="9525" y="3798"/>
                  </a:cubicBezTo>
                  <a:cubicBezTo>
                    <a:pt x="9561" y="3167"/>
                    <a:pt x="8954" y="2715"/>
                    <a:pt x="8513" y="2357"/>
                  </a:cubicBezTo>
                  <a:cubicBezTo>
                    <a:pt x="7609" y="1607"/>
                    <a:pt x="6561" y="1012"/>
                    <a:pt x="5442" y="607"/>
                  </a:cubicBezTo>
                  <a:cubicBezTo>
                    <a:pt x="4822" y="393"/>
                    <a:pt x="4180" y="226"/>
                    <a:pt x="3525" y="1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556675" y="1195825"/>
              <a:ext cx="933775" cy="1361500"/>
            </a:xfrm>
            <a:custGeom>
              <a:avLst/>
              <a:gdLst/>
              <a:ahLst/>
              <a:cxnLst/>
              <a:rect l="l" t="t" r="r" b="b"/>
              <a:pathLst>
                <a:path w="37351" h="54460" fill="none" extrusionOk="0">
                  <a:moveTo>
                    <a:pt x="36874" y="53233"/>
                  </a:moveTo>
                  <a:cubicBezTo>
                    <a:pt x="33053" y="49435"/>
                    <a:pt x="29302" y="45672"/>
                    <a:pt x="25968" y="41422"/>
                  </a:cubicBezTo>
                  <a:cubicBezTo>
                    <a:pt x="22801" y="37362"/>
                    <a:pt x="19932" y="33075"/>
                    <a:pt x="17182" y="28718"/>
                  </a:cubicBezTo>
                  <a:cubicBezTo>
                    <a:pt x="14253" y="24051"/>
                    <a:pt x="11502" y="19276"/>
                    <a:pt x="8764" y="14490"/>
                  </a:cubicBezTo>
                  <a:cubicBezTo>
                    <a:pt x="6002" y="9668"/>
                    <a:pt x="3418" y="4465"/>
                    <a:pt x="60" y="12"/>
                  </a:cubicBezTo>
                  <a:cubicBezTo>
                    <a:pt x="48" y="0"/>
                    <a:pt x="1" y="12"/>
                    <a:pt x="13" y="36"/>
                  </a:cubicBezTo>
                  <a:cubicBezTo>
                    <a:pt x="1227" y="2476"/>
                    <a:pt x="2727" y="4762"/>
                    <a:pt x="4061" y="7144"/>
                  </a:cubicBezTo>
                  <a:cubicBezTo>
                    <a:pt x="5490" y="9692"/>
                    <a:pt x="6859" y="12287"/>
                    <a:pt x="8240" y="14871"/>
                  </a:cubicBezTo>
                  <a:cubicBezTo>
                    <a:pt x="10907" y="19824"/>
                    <a:pt x="13538" y="24789"/>
                    <a:pt x="16396" y="29635"/>
                  </a:cubicBezTo>
                  <a:cubicBezTo>
                    <a:pt x="19063" y="34159"/>
                    <a:pt x="21968" y="38540"/>
                    <a:pt x="25206" y="42684"/>
                  </a:cubicBezTo>
                  <a:cubicBezTo>
                    <a:pt x="28421" y="46791"/>
                    <a:pt x="32005" y="50923"/>
                    <a:pt x="36208" y="54054"/>
                  </a:cubicBezTo>
                  <a:cubicBezTo>
                    <a:pt x="36755" y="54459"/>
                    <a:pt x="37351" y="53709"/>
                    <a:pt x="36874" y="532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9"/>
          <p:cNvSpPr/>
          <p:nvPr/>
        </p:nvSpPr>
        <p:spPr>
          <a:xfrm>
            <a:off x="853521" y="611704"/>
            <a:ext cx="441948" cy="395329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9"/>
          <p:cNvSpPr/>
          <p:nvPr/>
        </p:nvSpPr>
        <p:spPr>
          <a:xfrm>
            <a:off x="744533" y="1096335"/>
            <a:ext cx="217996" cy="231229"/>
          </a:xfrm>
          <a:custGeom>
            <a:avLst/>
            <a:gdLst/>
            <a:ahLst/>
            <a:cxnLst/>
            <a:rect l="l" t="t" r="r" b="b"/>
            <a:pathLst>
              <a:path w="34493" h="36587" extrusionOk="0">
                <a:moveTo>
                  <a:pt x="17731" y="0"/>
                </a:moveTo>
                <a:cubicBezTo>
                  <a:pt x="14425" y="0"/>
                  <a:pt x="11132" y="1023"/>
                  <a:pt x="8549" y="3095"/>
                </a:cubicBezTo>
                <a:cubicBezTo>
                  <a:pt x="5418" y="5595"/>
                  <a:pt x="3501" y="9369"/>
                  <a:pt x="2501" y="13251"/>
                </a:cubicBezTo>
                <a:cubicBezTo>
                  <a:pt x="881" y="19585"/>
                  <a:pt x="0" y="28181"/>
                  <a:pt x="5668" y="32872"/>
                </a:cubicBezTo>
                <a:cubicBezTo>
                  <a:pt x="8204" y="34980"/>
                  <a:pt x="11502" y="35968"/>
                  <a:pt x="14776" y="36385"/>
                </a:cubicBezTo>
                <a:cubicBezTo>
                  <a:pt x="15765" y="36510"/>
                  <a:pt x="16769" y="36587"/>
                  <a:pt x="17770" y="36587"/>
                </a:cubicBezTo>
                <a:cubicBezTo>
                  <a:pt x="19626" y="36587"/>
                  <a:pt x="21468" y="36322"/>
                  <a:pt x="23170" y="35611"/>
                </a:cubicBezTo>
                <a:cubicBezTo>
                  <a:pt x="25063" y="34813"/>
                  <a:pt x="26694" y="33503"/>
                  <a:pt x="28111" y="32015"/>
                </a:cubicBezTo>
                <a:cubicBezTo>
                  <a:pt x="32135" y="27776"/>
                  <a:pt x="34493" y="21883"/>
                  <a:pt x="34052" y="16049"/>
                </a:cubicBezTo>
                <a:cubicBezTo>
                  <a:pt x="33612" y="10215"/>
                  <a:pt x="30230" y="4583"/>
                  <a:pt x="25075" y="1809"/>
                </a:cubicBezTo>
                <a:cubicBezTo>
                  <a:pt x="22832" y="607"/>
                  <a:pt x="20278" y="0"/>
                  <a:pt x="177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5280133" y="1305733"/>
            <a:ext cx="4852000" cy="20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"/>
          </p:nvPr>
        </p:nvSpPr>
        <p:spPr>
          <a:xfrm>
            <a:off x="5280133" y="3201864"/>
            <a:ext cx="4852000" cy="2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10977323" y="2761433"/>
            <a:ext cx="1224423" cy="4096568"/>
          </a:xfrm>
          <a:custGeom>
            <a:avLst/>
            <a:gdLst/>
            <a:ahLst/>
            <a:cxnLst/>
            <a:rect l="l" t="t" r="r" b="b"/>
            <a:pathLst>
              <a:path w="27099" h="103562" extrusionOk="0">
                <a:moveTo>
                  <a:pt x="27099" y="1"/>
                </a:moveTo>
                <a:cubicBezTo>
                  <a:pt x="21753" y="1775"/>
                  <a:pt x="18860" y="7811"/>
                  <a:pt x="18669" y="13443"/>
                </a:cubicBezTo>
                <a:cubicBezTo>
                  <a:pt x="18479" y="19074"/>
                  <a:pt x="20336" y="24539"/>
                  <a:pt x="21551" y="30040"/>
                </a:cubicBezTo>
                <a:cubicBezTo>
                  <a:pt x="22765" y="35541"/>
                  <a:pt x="23277" y="41601"/>
                  <a:pt x="20586" y="46542"/>
                </a:cubicBezTo>
                <a:cubicBezTo>
                  <a:pt x="19003" y="49471"/>
                  <a:pt x="16431" y="51757"/>
                  <a:pt x="14740" y="54626"/>
                </a:cubicBezTo>
                <a:cubicBezTo>
                  <a:pt x="12526" y="58377"/>
                  <a:pt x="11978" y="63068"/>
                  <a:pt x="13276" y="67223"/>
                </a:cubicBezTo>
                <a:cubicBezTo>
                  <a:pt x="14312" y="70581"/>
                  <a:pt x="16514" y="73843"/>
                  <a:pt x="15860" y="77296"/>
                </a:cubicBezTo>
                <a:cubicBezTo>
                  <a:pt x="15062" y="81558"/>
                  <a:pt x="10490" y="83749"/>
                  <a:pt x="7227" y="86595"/>
                </a:cubicBezTo>
                <a:cubicBezTo>
                  <a:pt x="2465" y="90714"/>
                  <a:pt x="0" y="97334"/>
                  <a:pt x="893" y="103561"/>
                </a:cubicBezTo>
                <a:lnTo>
                  <a:pt x="27099" y="103561"/>
                </a:lnTo>
                <a:lnTo>
                  <a:pt x="27099" y="1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80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962533" y="5054400"/>
            <a:ext cx="4212400" cy="1103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72" name="Google Shape;272;p10"/>
          <p:cNvSpPr/>
          <p:nvPr/>
        </p:nvSpPr>
        <p:spPr>
          <a:xfrm rot="10800000" flipH="1">
            <a:off x="8335761" y="5346723"/>
            <a:ext cx="3865967" cy="1521000"/>
          </a:xfrm>
          <a:custGeom>
            <a:avLst/>
            <a:gdLst/>
            <a:ahLst/>
            <a:cxnLst/>
            <a:rect l="l" t="t" r="r" b="b"/>
            <a:pathLst>
              <a:path w="115979" h="45630" extrusionOk="0">
                <a:moveTo>
                  <a:pt x="0" y="0"/>
                </a:moveTo>
                <a:lnTo>
                  <a:pt x="0" y="1786"/>
                </a:lnTo>
                <a:cubicBezTo>
                  <a:pt x="48" y="7799"/>
                  <a:pt x="1000" y="14097"/>
                  <a:pt x="4596" y="18919"/>
                </a:cubicBezTo>
                <a:cubicBezTo>
                  <a:pt x="7245" y="22471"/>
                  <a:pt x="11664" y="24919"/>
                  <a:pt x="15974" y="24919"/>
                </a:cubicBezTo>
                <a:cubicBezTo>
                  <a:pt x="17514" y="24919"/>
                  <a:pt x="19041" y="24606"/>
                  <a:pt x="20467" y="23920"/>
                </a:cubicBezTo>
                <a:cubicBezTo>
                  <a:pt x="25349" y="21586"/>
                  <a:pt x="27551" y="16002"/>
                  <a:pt x="30861" y="11740"/>
                </a:cubicBezTo>
                <a:cubicBezTo>
                  <a:pt x="33071" y="8886"/>
                  <a:pt x="36878" y="6606"/>
                  <a:pt x="40234" y="6606"/>
                </a:cubicBezTo>
                <a:cubicBezTo>
                  <a:pt x="41905" y="6606"/>
                  <a:pt x="43465" y="7171"/>
                  <a:pt x="44661" y="8513"/>
                </a:cubicBezTo>
                <a:cubicBezTo>
                  <a:pt x="46447" y="10513"/>
                  <a:pt x="46601" y="13454"/>
                  <a:pt x="47780" y="15859"/>
                </a:cubicBezTo>
                <a:cubicBezTo>
                  <a:pt x="49312" y="18952"/>
                  <a:pt x="52753" y="20910"/>
                  <a:pt x="56174" y="20910"/>
                </a:cubicBezTo>
                <a:cubicBezTo>
                  <a:pt x="57060" y="20910"/>
                  <a:pt x="57944" y="20779"/>
                  <a:pt x="58793" y="20503"/>
                </a:cubicBezTo>
                <a:cubicBezTo>
                  <a:pt x="62437" y="19324"/>
                  <a:pt x="64913" y="16073"/>
                  <a:pt x="67687" y="13442"/>
                </a:cubicBezTo>
                <a:cubicBezTo>
                  <a:pt x="69833" y="11407"/>
                  <a:pt x="72712" y="9622"/>
                  <a:pt x="75531" y="9622"/>
                </a:cubicBezTo>
                <a:cubicBezTo>
                  <a:pt x="76357" y="9622"/>
                  <a:pt x="77178" y="9775"/>
                  <a:pt x="77974" y="10120"/>
                </a:cubicBezTo>
                <a:cubicBezTo>
                  <a:pt x="83677" y="12609"/>
                  <a:pt x="82463" y="22038"/>
                  <a:pt x="87618" y="25539"/>
                </a:cubicBezTo>
                <a:cubicBezTo>
                  <a:pt x="91369" y="28087"/>
                  <a:pt x="96834" y="26301"/>
                  <a:pt x="100679" y="28694"/>
                </a:cubicBezTo>
                <a:cubicBezTo>
                  <a:pt x="104228" y="30920"/>
                  <a:pt x="104942" y="35659"/>
                  <a:pt x="106478" y="39552"/>
                </a:cubicBezTo>
                <a:cubicBezTo>
                  <a:pt x="107687" y="42617"/>
                  <a:pt x="110733" y="45630"/>
                  <a:pt x="113664" y="45630"/>
                </a:cubicBezTo>
                <a:cubicBezTo>
                  <a:pt x="114457" y="45630"/>
                  <a:pt x="115241" y="45410"/>
                  <a:pt x="115979" y="44910"/>
                </a:cubicBezTo>
                <a:lnTo>
                  <a:pt x="115979" y="0"/>
                </a:ln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0"/>
          <p:cNvSpPr/>
          <p:nvPr/>
        </p:nvSpPr>
        <p:spPr>
          <a:xfrm rot="10800000">
            <a:off x="-5" y="0"/>
            <a:ext cx="1988800" cy="2184000"/>
          </a:xfrm>
          <a:prstGeom prst="round2SameRect">
            <a:avLst>
              <a:gd name="adj1" fmla="val 4855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0"/>
          <p:cNvSpPr/>
          <p:nvPr/>
        </p:nvSpPr>
        <p:spPr>
          <a:xfrm rot="10800000">
            <a:off x="-9" y="-27075"/>
            <a:ext cx="3391364" cy="897345"/>
          </a:xfrm>
          <a:custGeom>
            <a:avLst/>
            <a:gdLst/>
            <a:ahLst/>
            <a:cxnLst/>
            <a:rect l="l" t="t" r="r" b="b"/>
            <a:pathLst>
              <a:path w="150282" h="20033" extrusionOk="0">
                <a:moveTo>
                  <a:pt x="87729" y="1"/>
                </a:moveTo>
                <a:cubicBezTo>
                  <a:pt x="85035" y="1"/>
                  <a:pt x="82303" y="470"/>
                  <a:pt x="79701" y="1173"/>
                </a:cubicBezTo>
                <a:cubicBezTo>
                  <a:pt x="74724" y="2518"/>
                  <a:pt x="69974" y="4650"/>
                  <a:pt x="64973" y="5876"/>
                </a:cubicBezTo>
                <a:cubicBezTo>
                  <a:pt x="61716" y="6664"/>
                  <a:pt x="58366" y="7070"/>
                  <a:pt x="55013" y="7070"/>
                </a:cubicBezTo>
                <a:cubicBezTo>
                  <a:pt x="53855" y="7070"/>
                  <a:pt x="52697" y="7021"/>
                  <a:pt x="51543" y="6924"/>
                </a:cubicBezTo>
                <a:cubicBezTo>
                  <a:pt x="45030" y="6388"/>
                  <a:pt x="38732" y="4340"/>
                  <a:pt x="32278" y="3257"/>
                </a:cubicBezTo>
                <a:cubicBezTo>
                  <a:pt x="29894" y="2856"/>
                  <a:pt x="27438" y="2601"/>
                  <a:pt x="25000" y="2601"/>
                </a:cubicBezTo>
                <a:cubicBezTo>
                  <a:pt x="20839" y="2601"/>
                  <a:pt x="16734" y="3346"/>
                  <a:pt x="13145" y="5388"/>
                </a:cubicBezTo>
                <a:cubicBezTo>
                  <a:pt x="8442" y="8067"/>
                  <a:pt x="5168" y="12651"/>
                  <a:pt x="2060" y="17092"/>
                </a:cubicBezTo>
                <a:cubicBezTo>
                  <a:pt x="1370" y="18068"/>
                  <a:pt x="691" y="19044"/>
                  <a:pt x="1" y="20032"/>
                </a:cubicBezTo>
                <a:lnTo>
                  <a:pt x="150281" y="19580"/>
                </a:lnTo>
                <a:cubicBezTo>
                  <a:pt x="147090" y="14925"/>
                  <a:pt x="141875" y="11341"/>
                  <a:pt x="136399" y="9936"/>
                </a:cubicBezTo>
                <a:cubicBezTo>
                  <a:pt x="133248" y="9135"/>
                  <a:pt x="130003" y="8826"/>
                  <a:pt x="126746" y="8826"/>
                </a:cubicBezTo>
                <a:cubicBezTo>
                  <a:pt x="124340" y="8826"/>
                  <a:pt x="121927" y="8994"/>
                  <a:pt x="119539" y="9257"/>
                </a:cubicBezTo>
                <a:cubicBezTo>
                  <a:pt x="117297" y="9504"/>
                  <a:pt x="115014" y="9830"/>
                  <a:pt x="112765" y="9830"/>
                </a:cubicBezTo>
                <a:cubicBezTo>
                  <a:pt x="111216" y="9830"/>
                  <a:pt x="109683" y="9675"/>
                  <a:pt x="108193" y="9234"/>
                </a:cubicBezTo>
                <a:cubicBezTo>
                  <a:pt x="103228" y="7757"/>
                  <a:pt x="99644" y="3388"/>
                  <a:pt x="94881" y="1352"/>
                </a:cubicBezTo>
                <a:cubicBezTo>
                  <a:pt x="92614" y="391"/>
                  <a:pt x="90187" y="1"/>
                  <a:pt x="87729" y="1"/>
                </a:cubicBezTo>
                <a:close/>
              </a:path>
            </a:pathLst>
          </a:custGeom>
          <a:solidFill>
            <a:srgbClr val="8A9F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10"/>
          <p:cNvGrpSpPr/>
          <p:nvPr/>
        </p:nvGrpSpPr>
        <p:grpSpPr>
          <a:xfrm rot="3438117">
            <a:off x="1210891" y="654486"/>
            <a:ext cx="1339127" cy="1322316"/>
            <a:chOff x="623875" y="3501825"/>
            <a:chExt cx="1129625" cy="1115550"/>
          </a:xfrm>
        </p:grpSpPr>
        <p:sp>
          <p:nvSpPr>
            <p:cNvPr id="276" name="Google Shape;276;p10"/>
            <p:cNvSpPr/>
            <p:nvPr/>
          </p:nvSpPr>
          <p:spPr>
            <a:xfrm>
              <a:off x="1216200" y="3930850"/>
              <a:ext cx="226250" cy="349950"/>
            </a:xfrm>
            <a:custGeom>
              <a:avLst/>
              <a:gdLst/>
              <a:ahLst/>
              <a:cxnLst/>
              <a:rect l="l" t="t" r="r" b="b"/>
              <a:pathLst>
                <a:path w="9050" h="13998" extrusionOk="0">
                  <a:moveTo>
                    <a:pt x="5916" y="0"/>
                  </a:moveTo>
                  <a:cubicBezTo>
                    <a:pt x="5287" y="0"/>
                    <a:pt x="4655" y="203"/>
                    <a:pt x="4156" y="601"/>
                  </a:cubicBezTo>
                  <a:cubicBezTo>
                    <a:pt x="3716" y="946"/>
                    <a:pt x="3394" y="1422"/>
                    <a:pt x="3073" y="1898"/>
                  </a:cubicBezTo>
                  <a:cubicBezTo>
                    <a:pt x="1227" y="4625"/>
                    <a:pt x="1" y="6661"/>
                    <a:pt x="1" y="10066"/>
                  </a:cubicBezTo>
                  <a:cubicBezTo>
                    <a:pt x="25" y="11483"/>
                    <a:pt x="287" y="13162"/>
                    <a:pt x="1561" y="13781"/>
                  </a:cubicBezTo>
                  <a:cubicBezTo>
                    <a:pt x="1860" y="13930"/>
                    <a:pt x="2187" y="13997"/>
                    <a:pt x="2518" y="13997"/>
                  </a:cubicBezTo>
                  <a:cubicBezTo>
                    <a:pt x="3082" y="13997"/>
                    <a:pt x="3659" y="13803"/>
                    <a:pt x="4132" y="13495"/>
                  </a:cubicBezTo>
                  <a:cubicBezTo>
                    <a:pt x="4894" y="12995"/>
                    <a:pt x="5442" y="12257"/>
                    <a:pt x="5942" y="11495"/>
                  </a:cubicBezTo>
                  <a:cubicBezTo>
                    <a:pt x="6907" y="9995"/>
                    <a:pt x="7716" y="8387"/>
                    <a:pt x="8323" y="6709"/>
                  </a:cubicBezTo>
                  <a:cubicBezTo>
                    <a:pt x="8728" y="5613"/>
                    <a:pt x="9050" y="4458"/>
                    <a:pt x="8954" y="3291"/>
                  </a:cubicBezTo>
                  <a:cubicBezTo>
                    <a:pt x="8871" y="2125"/>
                    <a:pt x="8312" y="946"/>
                    <a:pt x="7299" y="362"/>
                  </a:cubicBezTo>
                  <a:cubicBezTo>
                    <a:pt x="6881" y="120"/>
                    <a:pt x="6399" y="0"/>
                    <a:pt x="5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504650" y="3753250"/>
              <a:ext cx="197075" cy="176850"/>
            </a:xfrm>
            <a:custGeom>
              <a:avLst/>
              <a:gdLst/>
              <a:ahLst/>
              <a:cxnLst/>
              <a:rect l="l" t="t" r="r" b="b"/>
              <a:pathLst>
                <a:path w="7883" h="7074" extrusionOk="0">
                  <a:moveTo>
                    <a:pt x="3581" y="1"/>
                  </a:moveTo>
                  <a:cubicBezTo>
                    <a:pt x="1731" y="1"/>
                    <a:pt x="8" y="1385"/>
                    <a:pt x="0" y="3549"/>
                  </a:cubicBezTo>
                  <a:cubicBezTo>
                    <a:pt x="0" y="4657"/>
                    <a:pt x="524" y="5764"/>
                    <a:pt x="1405" y="6431"/>
                  </a:cubicBezTo>
                  <a:cubicBezTo>
                    <a:pt x="1964" y="6848"/>
                    <a:pt x="2658" y="7074"/>
                    <a:pt x="3347" y="7074"/>
                  </a:cubicBezTo>
                  <a:cubicBezTo>
                    <a:pt x="3759" y="7074"/>
                    <a:pt x="4169" y="6993"/>
                    <a:pt x="4548" y="6824"/>
                  </a:cubicBezTo>
                  <a:cubicBezTo>
                    <a:pt x="6656" y="5907"/>
                    <a:pt x="7882" y="2323"/>
                    <a:pt x="5858" y="775"/>
                  </a:cubicBezTo>
                  <a:cubicBezTo>
                    <a:pt x="5155" y="244"/>
                    <a:pt x="4357" y="1"/>
                    <a:pt x="3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249850" y="3513275"/>
              <a:ext cx="184575" cy="254125"/>
            </a:xfrm>
            <a:custGeom>
              <a:avLst/>
              <a:gdLst/>
              <a:ahLst/>
              <a:cxnLst/>
              <a:rect l="l" t="t" r="r" b="b"/>
              <a:pathLst>
                <a:path w="7383" h="10165" extrusionOk="0">
                  <a:moveTo>
                    <a:pt x="4212" y="0"/>
                  </a:moveTo>
                  <a:cubicBezTo>
                    <a:pt x="3444" y="0"/>
                    <a:pt x="2709" y="427"/>
                    <a:pt x="2215" y="1028"/>
                  </a:cubicBezTo>
                  <a:cubicBezTo>
                    <a:pt x="1667" y="1683"/>
                    <a:pt x="1370" y="2504"/>
                    <a:pt x="1131" y="3338"/>
                  </a:cubicBezTo>
                  <a:cubicBezTo>
                    <a:pt x="643" y="5100"/>
                    <a:pt x="0" y="7517"/>
                    <a:pt x="1239" y="9136"/>
                  </a:cubicBezTo>
                  <a:lnTo>
                    <a:pt x="1227" y="9136"/>
                  </a:lnTo>
                  <a:cubicBezTo>
                    <a:pt x="1752" y="9820"/>
                    <a:pt x="2612" y="10164"/>
                    <a:pt x="3481" y="10164"/>
                  </a:cubicBezTo>
                  <a:cubicBezTo>
                    <a:pt x="3911" y="10164"/>
                    <a:pt x="4344" y="10080"/>
                    <a:pt x="4739" y="9910"/>
                  </a:cubicBezTo>
                  <a:cubicBezTo>
                    <a:pt x="5918" y="9386"/>
                    <a:pt x="6727" y="8231"/>
                    <a:pt x="7049" y="6981"/>
                  </a:cubicBezTo>
                  <a:cubicBezTo>
                    <a:pt x="7382" y="5731"/>
                    <a:pt x="7263" y="4409"/>
                    <a:pt x="6977" y="3147"/>
                  </a:cubicBezTo>
                  <a:cubicBezTo>
                    <a:pt x="6811" y="2457"/>
                    <a:pt x="6596" y="1754"/>
                    <a:pt x="6192" y="1171"/>
                  </a:cubicBezTo>
                  <a:cubicBezTo>
                    <a:pt x="5787" y="575"/>
                    <a:pt x="5168" y="111"/>
                    <a:pt x="4465" y="16"/>
                  </a:cubicBezTo>
                  <a:cubicBezTo>
                    <a:pt x="4381" y="5"/>
                    <a:pt x="4296" y="0"/>
                    <a:pt x="4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1563025" y="4091375"/>
              <a:ext cx="190475" cy="139725"/>
            </a:xfrm>
            <a:custGeom>
              <a:avLst/>
              <a:gdLst/>
              <a:ahLst/>
              <a:cxnLst/>
              <a:rect l="l" t="t" r="r" b="b"/>
              <a:pathLst>
                <a:path w="7619" h="5589" extrusionOk="0">
                  <a:moveTo>
                    <a:pt x="3949" y="1"/>
                  </a:moveTo>
                  <a:cubicBezTo>
                    <a:pt x="3922" y="1"/>
                    <a:pt x="3895" y="1"/>
                    <a:pt x="3868" y="2"/>
                  </a:cubicBezTo>
                  <a:cubicBezTo>
                    <a:pt x="1" y="115"/>
                    <a:pt x="1333" y="5589"/>
                    <a:pt x="4652" y="5589"/>
                  </a:cubicBezTo>
                  <a:cubicBezTo>
                    <a:pt x="5165" y="5589"/>
                    <a:pt x="5725" y="5458"/>
                    <a:pt x="6321" y="5157"/>
                  </a:cubicBezTo>
                  <a:cubicBezTo>
                    <a:pt x="6654" y="4990"/>
                    <a:pt x="6952" y="4776"/>
                    <a:pt x="7166" y="4479"/>
                  </a:cubicBezTo>
                  <a:cubicBezTo>
                    <a:pt x="7619" y="3847"/>
                    <a:pt x="7595" y="2966"/>
                    <a:pt x="7297" y="2240"/>
                  </a:cubicBezTo>
                  <a:cubicBezTo>
                    <a:pt x="6760" y="920"/>
                    <a:pt x="5374" y="1"/>
                    <a:pt x="3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425475" y="4305050"/>
              <a:ext cx="187525" cy="185600"/>
            </a:xfrm>
            <a:custGeom>
              <a:avLst/>
              <a:gdLst/>
              <a:ahLst/>
              <a:cxnLst/>
              <a:rect l="l" t="t" r="r" b="b"/>
              <a:pathLst>
                <a:path w="7501" h="7424" extrusionOk="0">
                  <a:moveTo>
                    <a:pt x="3361" y="0"/>
                  </a:moveTo>
                  <a:cubicBezTo>
                    <a:pt x="2676" y="0"/>
                    <a:pt x="2022" y="344"/>
                    <a:pt x="1500" y="801"/>
                  </a:cubicBezTo>
                  <a:cubicBezTo>
                    <a:pt x="595" y="1623"/>
                    <a:pt x="36" y="2825"/>
                    <a:pt x="12" y="4052"/>
                  </a:cubicBezTo>
                  <a:cubicBezTo>
                    <a:pt x="0" y="4421"/>
                    <a:pt x="48" y="4790"/>
                    <a:pt x="143" y="5147"/>
                  </a:cubicBezTo>
                  <a:cubicBezTo>
                    <a:pt x="534" y="6484"/>
                    <a:pt x="1907" y="7423"/>
                    <a:pt x="3303" y="7423"/>
                  </a:cubicBezTo>
                  <a:cubicBezTo>
                    <a:pt x="3436" y="7423"/>
                    <a:pt x="3570" y="7415"/>
                    <a:pt x="3703" y="7397"/>
                  </a:cubicBezTo>
                  <a:cubicBezTo>
                    <a:pt x="7501" y="6921"/>
                    <a:pt x="7477" y="2456"/>
                    <a:pt x="4834" y="551"/>
                  </a:cubicBezTo>
                  <a:cubicBezTo>
                    <a:pt x="4465" y="289"/>
                    <a:pt x="4048" y="75"/>
                    <a:pt x="3608" y="15"/>
                  </a:cubicBezTo>
                  <a:cubicBezTo>
                    <a:pt x="3525" y="5"/>
                    <a:pt x="3443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096850" y="4385575"/>
              <a:ext cx="230400" cy="231800"/>
            </a:xfrm>
            <a:custGeom>
              <a:avLst/>
              <a:gdLst/>
              <a:ahLst/>
              <a:cxnLst/>
              <a:rect l="l" t="t" r="r" b="b"/>
              <a:pathLst>
                <a:path w="9216" h="9272" extrusionOk="0">
                  <a:moveTo>
                    <a:pt x="4318" y="0"/>
                  </a:moveTo>
                  <a:cubicBezTo>
                    <a:pt x="2684" y="0"/>
                    <a:pt x="1085" y="1237"/>
                    <a:pt x="584" y="2843"/>
                  </a:cubicBezTo>
                  <a:cubicBezTo>
                    <a:pt x="1" y="4712"/>
                    <a:pt x="727" y="6819"/>
                    <a:pt x="2108" y="8201"/>
                  </a:cubicBezTo>
                  <a:cubicBezTo>
                    <a:pt x="2441" y="8546"/>
                    <a:pt x="2822" y="8843"/>
                    <a:pt x="3263" y="9034"/>
                  </a:cubicBezTo>
                  <a:cubicBezTo>
                    <a:pt x="3630" y="9198"/>
                    <a:pt x="4027" y="9272"/>
                    <a:pt x="4435" y="9272"/>
                  </a:cubicBezTo>
                  <a:cubicBezTo>
                    <a:pt x="5826" y="9272"/>
                    <a:pt x="7337" y="8416"/>
                    <a:pt x="8156" y="7403"/>
                  </a:cubicBezTo>
                  <a:cubicBezTo>
                    <a:pt x="9216" y="6093"/>
                    <a:pt x="8478" y="3724"/>
                    <a:pt x="7716" y="2319"/>
                  </a:cubicBezTo>
                  <a:cubicBezTo>
                    <a:pt x="7156" y="1283"/>
                    <a:pt x="6251" y="402"/>
                    <a:pt x="5120" y="104"/>
                  </a:cubicBezTo>
                  <a:cubicBezTo>
                    <a:pt x="4855" y="34"/>
                    <a:pt x="4586" y="0"/>
                    <a:pt x="4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950700" y="4105200"/>
              <a:ext cx="156600" cy="194250"/>
            </a:xfrm>
            <a:custGeom>
              <a:avLst/>
              <a:gdLst/>
              <a:ahLst/>
              <a:cxnLst/>
              <a:rect l="l" t="t" r="r" b="b"/>
              <a:pathLst>
                <a:path w="6264" h="7770" extrusionOk="0">
                  <a:moveTo>
                    <a:pt x="3259" y="0"/>
                  </a:moveTo>
                  <a:cubicBezTo>
                    <a:pt x="2700" y="0"/>
                    <a:pt x="2140" y="153"/>
                    <a:pt x="1667" y="449"/>
                  </a:cubicBezTo>
                  <a:cubicBezTo>
                    <a:pt x="536" y="1163"/>
                    <a:pt x="1" y="2580"/>
                    <a:pt x="72" y="3914"/>
                  </a:cubicBezTo>
                  <a:cubicBezTo>
                    <a:pt x="143" y="5354"/>
                    <a:pt x="691" y="7354"/>
                    <a:pt x="2275" y="7700"/>
                  </a:cubicBezTo>
                  <a:cubicBezTo>
                    <a:pt x="2495" y="7747"/>
                    <a:pt x="2706" y="7770"/>
                    <a:pt x="2908" y="7770"/>
                  </a:cubicBezTo>
                  <a:cubicBezTo>
                    <a:pt x="4831" y="7770"/>
                    <a:pt x="5954" y="5741"/>
                    <a:pt x="6180" y="3985"/>
                  </a:cubicBezTo>
                  <a:cubicBezTo>
                    <a:pt x="6263" y="3342"/>
                    <a:pt x="6263" y="2675"/>
                    <a:pt x="6073" y="2068"/>
                  </a:cubicBezTo>
                  <a:cubicBezTo>
                    <a:pt x="5799" y="1211"/>
                    <a:pt x="5108" y="485"/>
                    <a:pt x="4263" y="175"/>
                  </a:cubicBezTo>
                  <a:cubicBezTo>
                    <a:pt x="3942" y="58"/>
                    <a:pt x="3601" y="0"/>
                    <a:pt x="3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884625" y="3732375"/>
              <a:ext cx="289650" cy="213725"/>
            </a:xfrm>
            <a:custGeom>
              <a:avLst/>
              <a:gdLst/>
              <a:ahLst/>
              <a:cxnLst/>
              <a:rect l="l" t="t" r="r" b="b"/>
              <a:pathLst>
                <a:path w="11586" h="8549" extrusionOk="0">
                  <a:moveTo>
                    <a:pt x="5798" y="1"/>
                  </a:moveTo>
                  <a:cubicBezTo>
                    <a:pt x="5759" y="1"/>
                    <a:pt x="5719" y="2"/>
                    <a:pt x="5680" y="3"/>
                  </a:cubicBezTo>
                  <a:cubicBezTo>
                    <a:pt x="2298" y="134"/>
                    <a:pt x="0" y="4456"/>
                    <a:pt x="2334" y="7135"/>
                  </a:cubicBezTo>
                  <a:cubicBezTo>
                    <a:pt x="3181" y="8110"/>
                    <a:pt x="4537" y="8549"/>
                    <a:pt x="5930" y="8549"/>
                  </a:cubicBezTo>
                  <a:cubicBezTo>
                    <a:pt x="7648" y="8549"/>
                    <a:pt x="9424" y="7881"/>
                    <a:pt x="10371" y="6730"/>
                  </a:cubicBezTo>
                  <a:cubicBezTo>
                    <a:pt x="11418" y="5456"/>
                    <a:pt x="11585" y="3420"/>
                    <a:pt x="10514" y="2170"/>
                  </a:cubicBezTo>
                  <a:cubicBezTo>
                    <a:pt x="10025" y="1598"/>
                    <a:pt x="9359" y="1229"/>
                    <a:pt x="8692" y="896"/>
                  </a:cubicBezTo>
                  <a:cubicBezTo>
                    <a:pt x="7786" y="437"/>
                    <a:pt x="6815" y="1"/>
                    <a:pt x="5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23875" y="3501825"/>
              <a:ext cx="208975" cy="213950"/>
            </a:xfrm>
            <a:custGeom>
              <a:avLst/>
              <a:gdLst/>
              <a:ahLst/>
              <a:cxnLst/>
              <a:rect l="l" t="t" r="r" b="b"/>
              <a:pathLst>
                <a:path w="8359" h="8558" extrusionOk="0">
                  <a:moveTo>
                    <a:pt x="4034" y="1"/>
                  </a:moveTo>
                  <a:cubicBezTo>
                    <a:pt x="2734" y="1"/>
                    <a:pt x="1488" y="1001"/>
                    <a:pt x="858" y="2200"/>
                  </a:cubicBezTo>
                  <a:cubicBezTo>
                    <a:pt x="84" y="3665"/>
                    <a:pt x="1" y="5474"/>
                    <a:pt x="620" y="7010"/>
                  </a:cubicBezTo>
                  <a:cubicBezTo>
                    <a:pt x="1066" y="8116"/>
                    <a:pt x="2125" y="8557"/>
                    <a:pt x="3289" y="8557"/>
                  </a:cubicBezTo>
                  <a:cubicBezTo>
                    <a:pt x="4732" y="8557"/>
                    <a:pt x="6335" y="7880"/>
                    <a:pt x="7132" y="6951"/>
                  </a:cubicBezTo>
                  <a:cubicBezTo>
                    <a:pt x="8204" y="5701"/>
                    <a:pt x="8359" y="3748"/>
                    <a:pt x="7513" y="2343"/>
                  </a:cubicBezTo>
                  <a:cubicBezTo>
                    <a:pt x="7109" y="1676"/>
                    <a:pt x="6525" y="1141"/>
                    <a:pt x="5894" y="700"/>
                  </a:cubicBezTo>
                  <a:cubicBezTo>
                    <a:pt x="5525" y="438"/>
                    <a:pt x="5132" y="212"/>
                    <a:pt x="4703" y="93"/>
                  </a:cubicBezTo>
                  <a:cubicBezTo>
                    <a:pt x="4481" y="30"/>
                    <a:pt x="4257" y="1"/>
                    <a:pt x="4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27150" y="3909350"/>
              <a:ext cx="184625" cy="180375"/>
            </a:xfrm>
            <a:custGeom>
              <a:avLst/>
              <a:gdLst/>
              <a:ahLst/>
              <a:cxnLst/>
              <a:rect l="l" t="t" r="r" b="b"/>
              <a:pathLst>
                <a:path w="7385" h="7215" extrusionOk="0">
                  <a:moveTo>
                    <a:pt x="3392" y="1"/>
                  </a:moveTo>
                  <a:cubicBezTo>
                    <a:pt x="2616" y="1"/>
                    <a:pt x="1873" y="224"/>
                    <a:pt x="1334" y="722"/>
                  </a:cubicBezTo>
                  <a:cubicBezTo>
                    <a:pt x="929" y="1092"/>
                    <a:pt x="691" y="1592"/>
                    <a:pt x="501" y="2104"/>
                  </a:cubicBezTo>
                  <a:cubicBezTo>
                    <a:pt x="179" y="2937"/>
                    <a:pt x="0" y="3854"/>
                    <a:pt x="143" y="4747"/>
                  </a:cubicBezTo>
                  <a:cubicBezTo>
                    <a:pt x="286" y="5640"/>
                    <a:pt x="786" y="6497"/>
                    <a:pt x="1584" y="6926"/>
                  </a:cubicBezTo>
                  <a:cubicBezTo>
                    <a:pt x="1951" y="7125"/>
                    <a:pt x="2351" y="7215"/>
                    <a:pt x="2764" y="7215"/>
                  </a:cubicBezTo>
                  <a:cubicBezTo>
                    <a:pt x="4762" y="7215"/>
                    <a:pt x="7048" y="5116"/>
                    <a:pt x="7216" y="3270"/>
                  </a:cubicBezTo>
                  <a:cubicBezTo>
                    <a:pt x="7385" y="1336"/>
                    <a:pt x="5288" y="1"/>
                    <a:pt x="3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728650" y="4299175"/>
              <a:ext cx="158225" cy="160525"/>
            </a:xfrm>
            <a:custGeom>
              <a:avLst/>
              <a:gdLst/>
              <a:ahLst/>
              <a:cxnLst/>
              <a:rect l="l" t="t" r="r" b="b"/>
              <a:pathLst>
                <a:path w="6329" h="6421" extrusionOk="0">
                  <a:moveTo>
                    <a:pt x="2699" y="0"/>
                  </a:moveTo>
                  <a:cubicBezTo>
                    <a:pt x="2528" y="0"/>
                    <a:pt x="2358" y="18"/>
                    <a:pt x="2191" y="60"/>
                  </a:cubicBezTo>
                  <a:cubicBezTo>
                    <a:pt x="1215" y="310"/>
                    <a:pt x="620" y="1298"/>
                    <a:pt x="346" y="2262"/>
                  </a:cubicBezTo>
                  <a:cubicBezTo>
                    <a:pt x="1" y="3441"/>
                    <a:pt x="48" y="4894"/>
                    <a:pt x="989" y="5680"/>
                  </a:cubicBezTo>
                  <a:cubicBezTo>
                    <a:pt x="1610" y="6194"/>
                    <a:pt x="2297" y="6420"/>
                    <a:pt x="2957" y="6420"/>
                  </a:cubicBezTo>
                  <a:cubicBezTo>
                    <a:pt x="4740" y="6420"/>
                    <a:pt x="6329" y="4771"/>
                    <a:pt x="5894" y="2703"/>
                  </a:cubicBezTo>
                  <a:cubicBezTo>
                    <a:pt x="5632" y="1393"/>
                    <a:pt x="4513" y="298"/>
                    <a:pt x="3215" y="48"/>
                  </a:cubicBezTo>
                  <a:cubicBezTo>
                    <a:pt x="3043" y="18"/>
                    <a:pt x="2870" y="0"/>
                    <a:pt x="2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7" name="Google Shape;287;p10"/>
          <p:cNvSpPr/>
          <p:nvPr/>
        </p:nvSpPr>
        <p:spPr>
          <a:xfrm rot="10800000">
            <a:off x="11102018" y="5767514"/>
            <a:ext cx="737604" cy="659975"/>
          </a:xfrm>
          <a:custGeom>
            <a:avLst/>
            <a:gdLst/>
            <a:ahLst/>
            <a:cxnLst/>
            <a:rect l="l" t="t" r="r" b="b"/>
            <a:pathLst>
              <a:path w="35422" h="31694" extrusionOk="0">
                <a:moveTo>
                  <a:pt x="19100" y="0"/>
                </a:moveTo>
                <a:cubicBezTo>
                  <a:pt x="14313" y="0"/>
                  <a:pt x="9640" y="1587"/>
                  <a:pt x="6978" y="4887"/>
                </a:cubicBezTo>
                <a:cubicBezTo>
                  <a:pt x="155" y="13353"/>
                  <a:pt x="1" y="27664"/>
                  <a:pt x="12121" y="31010"/>
                </a:cubicBezTo>
                <a:lnTo>
                  <a:pt x="12121" y="31022"/>
                </a:lnTo>
                <a:cubicBezTo>
                  <a:pt x="13786" y="31479"/>
                  <a:pt x="15506" y="31694"/>
                  <a:pt x="17231" y="31694"/>
                </a:cubicBezTo>
                <a:cubicBezTo>
                  <a:pt x="19994" y="31694"/>
                  <a:pt x="22768" y="31142"/>
                  <a:pt x="25349" y="30152"/>
                </a:cubicBezTo>
                <a:cubicBezTo>
                  <a:pt x="26980" y="29521"/>
                  <a:pt x="28564" y="28712"/>
                  <a:pt x="29802" y="27497"/>
                </a:cubicBezTo>
                <a:cubicBezTo>
                  <a:pt x="33302" y="24045"/>
                  <a:pt x="35422" y="16603"/>
                  <a:pt x="35195" y="11829"/>
                </a:cubicBezTo>
                <a:cubicBezTo>
                  <a:pt x="34828" y="4121"/>
                  <a:pt x="26816" y="0"/>
                  <a:pt x="191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7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2533" y="593367"/>
            <a:ext cx="1026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2533" y="1536633"/>
            <a:ext cx="1026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●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■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●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■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●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■"/>
              <a:defRPr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035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9EB"/>
        </a:solidFill>
        <a:effectLst/>
      </p:bgPr>
    </p:bg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4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248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13.02.2023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369BA-CCF9-04A5-3386-64C47AF174E7}"/>
              </a:ext>
            </a:extLst>
          </p:cNvPr>
          <p:cNvSpPr txBox="1"/>
          <p:nvPr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329211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4.png"/><Relationship Id="rId5" Type="http://schemas.openxmlformats.org/officeDocument/2006/relationships/hyperlink" Target="mailto:milana.kuzm22@gmail.com" TargetMode="Externa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D1FF8-D340-4E2A-ACFB-57CB7D3A0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311" y="2321804"/>
            <a:ext cx="7596959" cy="2214391"/>
          </a:xfrm>
        </p:spPr>
        <p:txBody>
          <a:bodyPr>
            <a:noAutofit/>
          </a:bodyPr>
          <a:lstStyle/>
          <a:p>
            <a:r>
              <a:rPr lang="ru-RU" sz="4000" dirty="0">
                <a:ea typeface="Segoe UI Black" panose="020B0A02040204020203" pitchFamily="34" charset="0"/>
              </a:rPr>
              <a:t>Разработка новых технологических подходов к адаптации </a:t>
            </a:r>
            <a:r>
              <a:rPr lang="ru-RU" sz="4000" dirty="0" err="1">
                <a:ea typeface="Segoe UI Black" panose="020B0A02040204020203" pitchFamily="34" charset="0"/>
              </a:rPr>
              <a:t>микрорастений</a:t>
            </a:r>
            <a:r>
              <a:rPr lang="ru-RU" sz="4000" dirty="0">
                <a:ea typeface="Segoe UI Black" panose="020B0A02040204020203" pitchFamily="34" charset="0"/>
              </a:rPr>
              <a:t> земляники садовой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0F2B78-E2DA-4997-B63D-08F41AC5C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1250" y="4681424"/>
            <a:ext cx="7949499" cy="533337"/>
          </a:xfrm>
        </p:spPr>
        <p:txBody>
          <a:bodyPr>
            <a:noAutofit/>
          </a:bodyPr>
          <a:lstStyle/>
          <a:p>
            <a:r>
              <a:rPr lang="ru-RU" dirty="0">
                <a:cs typeface="Segoe UI" panose="020B0502040204020203" pitchFamily="34" charset="0"/>
              </a:rPr>
              <a:t>Кузьмина Милана Владимировна</a:t>
            </a:r>
            <a:r>
              <a:rPr lang="en-US" dirty="0">
                <a:cs typeface="Segoe UI" panose="020B0502040204020203" pitchFamily="34" charset="0"/>
              </a:rPr>
              <a:t> </a:t>
            </a:r>
          </a:p>
          <a:p>
            <a:r>
              <a:rPr lang="ru-RU" dirty="0">
                <a:cs typeface="Segoe UI" panose="020B0502040204020203" pitchFamily="34" charset="0"/>
              </a:rPr>
              <a:t>учебный мастер лаборатории микроклонального размножения растений «Меристема» АТИ РУДН, </a:t>
            </a:r>
            <a:r>
              <a:rPr lang="ru-RU" dirty="0" err="1">
                <a:cs typeface="Segoe UI" panose="020B0502040204020203" pitchFamily="34" charset="0"/>
              </a:rPr>
              <a:t>агробиотехнолог</a:t>
            </a:r>
            <a:r>
              <a:rPr lang="ru-RU" dirty="0">
                <a:cs typeface="Segoe UI" panose="020B0502040204020203" pitchFamily="34" charset="0"/>
              </a:rPr>
              <a:t> Platinum </a:t>
            </a:r>
            <a:r>
              <a:rPr lang="ru-RU" dirty="0" err="1">
                <a:cs typeface="Segoe UI" panose="020B0502040204020203" pitchFamily="34" charset="0"/>
              </a:rPr>
              <a:t>Berry</a:t>
            </a:r>
            <a:r>
              <a:rPr lang="ru-RU" dirty="0">
                <a:cs typeface="Segoe UI" panose="020B0502040204020203" pitchFamily="34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30386052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36C1A7-95AB-4F67-846C-A1C6A73D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B0638-00A7-41A9-8B86-764E5ADA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86" y="1705430"/>
            <a:ext cx="6129200" cy="7636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4" descr="Изображение выглядит как человек, стена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3668D4C-DFBA-479F-A0B1-1CA710A77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80" y="674370"/>
            <a:ext cx="3673193" cy="5509260"/>
          </a:xfrm>
          <a:prstGeom prst="rect">
            <a:avLst/>
          </a:prstGeom>
        </p:spPr>
      </p:pic>
      <p:pic>
        <p:nvPicPr>
          <p:cNvPr id="6" name="Рисунок 5" descr="Электронная почта">
            <a:extLst>
              <a:ext uri="{FF2B5EF4-FFF2-40B4-BE49-F238E27FC236}">
                <a16:creationId xmlns:a16="http://schemas.microsoft.com/office/drawing/2014/main" id="{4D98E572-AEE1-406A-8D03-59205150E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2035" y="3180356"/>
            <a:ext cx="658865" cy="658865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129A4657-58A8-48D7-9B57-B18DD5A1911C}"/>
              </a:ext>
            </a:extLst>
          </p:cNvPr>
          <p:cNvSpPr txBox="1">
            <a:spLocks/>
          </p:cNvSpPr>
          <p:nvPr/>
        </p:nvSpPr>
        <p:spPr>
          <a:xfrm>
            <a:off x="2120900" y="3301183"/>
            <a:ext cx="3975100" cy="1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22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None/>
              <a:defRPr sz="1867" b="0" i="0" u="none" strike="noStrike" cap="none">
                <a:solidFill>
                  <a:schemeClr val="l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marL="0" indent="0"/>
            <a:r>
              <a:rPr lang="en-US" sz="2000" dirty="0">
                <a:solidFill>
                  <a:schemeClr val="tx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milana.plants@gmail.com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0" indent="0"/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0" indent="0"/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latin typeface="+mn-lt"/>
              </a:rPr>
              <a:t>8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910-348-80-88</a:t>
            </a:r>
          </a:p>
          <a:p>
            <a:pPr marL="0" indent="0"/>
            <a:endParaRPr lang="ru-RU" sz="2000" dirty="0"/>
          </a:p>
        </p:txBody>
      </p:sp>
      <p:pic>
        <p:nvPicPr>
          <p:cNvPr id="8" name="Рисунок 7" descr="Телефонная трубка">
            <a:extLst>
              <a:ext uri="{FF2B5EF4-FFF2-40B4-BE49-F238E27FC236}">
                <a16:creationId xmlns:a16="http://schemas.microsoft.com/office/drawing/2014/main" id="{4EBDBDF7-9041-47B6-98FC-A713F6A66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2035" y="4133033"/>
            <a:ext cx="658865" cy="6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138F4D0D-F5AB-42DC-8B1D-04F6AF79FE18}"/>
              </a:ext>
            </a:extLst>
          </p:cNvPr>
          <p:cNvSpPr txBox="1">
            <a:spLocks/>
          </p:cNvSpPr>
          <p:nvPr/>
        </p:nvSpPr>
        <p:spPr>
          <a:xfrm>
            <a:off x="1352124" y="985924"/>
            <a:ext cx="6134953" cy="39207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>
                <a:latin typeface="+mn-lt"/>
                <a:cs typeface="Segoe UI Light" panose="020B0502040204020203" pitchFamily="34" charset="0"/>
              </a:rPr>
              <a:t>Использование метода </a:t>
            </a:r>
            <a:r>
              <a:rPr lang="ru-RU" sz="2400" dirty="0" err="1">
                <a:latin typeface="+mn-lt"/>
                <a:cs typeface="Segoe UI Light" panose="020B0502040204020203" pitchFamily="34" charset="0"/>
              </a:rPr>
              <a:t>клонального</a:t>
            </a:r>
            <a:r>
              <a:rPr lang="ru-RU" sz="2400" dirty="0">
                <a:latin typeface="+mn-lt"/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latin typeface="+mn-lt"/>
                <a:cs typeface="Segoe UI Light" panose="020B0502040204020203" pitchFamily="34" charset="0"/>
              </a:rPr>
              <a:t>микроразмножения</a:t>
            </a:r>
            <a:r>
              <a:rPr lang="ru-RU" sz="2400" dirty="0">
                <a:latin typeface="+mn-lt"/>
                <a:cs typeface="Segoe UI Light" panose="020B0502040204020203" pitchFamily="34" charset="0"/>
              </a:rPr>
              <a:t> позволяет наиболее быстро нарастить значительные объемы здорового посадочного материала земляники для закладки производственных маточников, чем позволяет существенно ускорить процесс внедрения в практику новых перспективных сортов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5771A9-581C-499B-B3FD-E0DBB7E9D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r="33368"/>
          <a:stretch/>
        </p:blipFill>
        <p:spPr>
          <a:xfrm>
            <a:off x="7772400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003490-6770-43C8-BDB5-EC5A55C8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77" y="394223"/>
            <a:ext cx="6069488" cy="1102039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tx2">
                    <a:lumMod val="75000"/>
                  </a:schemeClr>
                </a:solidFill>
                <a:ea typeface="Segoe UI Black" panose="020B0A02040204020203" pitchFamily="34" charset="0"/>
              </a:rPr>
              <a:t>Факторы, которые необходимо учитывать при высадке растений в </a:t>
            </a:r>
            <a:r>
              <a:rPr lang="en-US" sz="4000" i="1" dirty="0">
                <a:solidFill>
                  <a:schemeClr val="tx2">
                    <a:lumMod val="75000"/>
                  </a:schemeClr>
                </a:solidFill>
                <a:ea typeface="Segoe UI Black" panose="020B0A02040204020203" pitchFamily="34" charset="0"/>
              </a:rPr>
              <a:t>ex vitro</a:t>
            </a:r>
            <a:endParaRPr lang="ru-RU" sz="4000" i="1" dirty="0">
              <a:solidFill>
                <a:schemeClr val="tx2">
                  <a:lumMod val="75000"/>
                </a:schemeClr>
              </a:solidFill>
              <a:ea typeface="Segoe UI Black" panose="020B0A02040204020203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7F0C36-101F-4D82-B9AD-9BBB7188C9A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0293301"/>
              </p:ext>
            </p:extLst>
          </p:nvPr>
        </p:nvGraphicFramePr>
        <p:xfrm>
          <a:off x="5423950" y="1845740"/>
          <a:ext cx="6148387" cy="461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4" descr="Изображение выглядит как окно, стол, зелены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D15E70C4-E144-4AEF-92D3-497A4A21E8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49024" b="18167"/>
          <a:stretch/>
        </p:blipFill>
        <p:spPr>
          <a:xfrm>
            <a:off x="-611140" y="0"/>
            <a:ext cx="509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63C4E-CCB1-42D8-A3F3-9ADAE34B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93263C4E-CCB1-42D8-A3F3-9ADAE34BD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2F73A-ED47-4245-A127-D575439D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graphicEl>
                                              <a:dgm id="{7612F73A-ED47-4245-A127-D575439DE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D6FBC-3DC4-43F0-9E31-AB7B336BC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>
                                            <p:graphicEl>
                                              <a:dgm id="{17ED6FBC-3DC4-43F0-9E31-AB7B336BC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61F4E-2966-4187-97A8-25E8BC4C5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CB361F4E-2966-4187-97A8-25E8BC4C5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0A9564-00B7-4055-ADAB-745BD71ED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graphicEl>
                                              <a:dgm id="{130A9564-00B7-4055-ADAB-745BD71ED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A62FB-8EBD-49B3-BCA3-0C23C9E03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>
                                            <p:graphicEl>
                                              <a:dgm id="{67FA62FB-8EBD-49B3-BCA3-0C23C9E03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FFE1E-B17F-439E-BBBB-DA342FC2A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graphicEl>
                                              <a:dgm id="{78CFFE1E-B17F-439E-BBBB-DA342FC2A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2EB21-1975-4D78-BD00-236619F0B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4CC2EB21-1975-4D78-BD00-236619F0B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1BA108-0B4B-4200-B8FE-ACD40B764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7" b="4491"/>
          <a:stretch/>
        </p:blipFill>
        <p:spPr bwMode="auto">
          <a:xfrm>
            <a:off x="1071490" y="3556231"/>
            <a:ext cx="10049020" cy="26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47658-D25E-4244-B97E-5A94B7E7CB8C}"/>
              </a:ext>
            </a:extLst>
          </p:cNvPr>
          <p:cNvSpPr txBox="1"/>
          <p:nvPr/>
        </p:nvSpPr>
        <p:spPr>
          <a:xfrm>
            <a:off x="1384044" y="1023150"/>
            <a:ext cx="9423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Т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олько растения, подготовленные в период с </a:t>
            </a:r>
            <a:r>
              <a:rPr lang="ru-RU" sz="2800" b="1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марта по июль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, могут быть результативно пересажены в естественные условия с обеспечением полноценного развития и последующей успешной перезимовки</a:t>
            </a:r>
            <a:endParaRPr lang="ru-RU" sz="2800" dirty="0"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D29A03-0485-4A8D-BF87-12DB8DD39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9" t="64615" r="55042" b="28662"/>
          <a:stretch/>
        </p:blipFill>
        <p:spPr bwMode="auto">
          <a:xfrm>
            <a:off x="2463380" y="4887210"/>
            <a:ext cx="1247110" cy="3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4606A5D-2211-436D-A477-01BA60AED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9" t="64615" r="55042" b="28662"/>
          <a:stretch/>
        </p:blipFill>
        <p:spPr bwMode="auto">
          <a:xfrm>
            <a:off x="8593670" y="4887210"/>
            <a:ext cx="1247110" cy="3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7021288-E8F3-4F82-B8B9-F2FAB819D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490" y="1516535"/>
            <a:ext cx="5393866" cy="4002916"/>
          </a:xfrm>
        </p:spPr>
        <p:txBody>
          <a:bodyPr/>
          <a:lstStyle/>
          <a:p>
            <a:pPr marL="139700" indent="0">
              <a:buNone/>
            </a:pPr>
            <a:r>
              <a:rPr lang="ru-RU" sz="3600" dirty="0"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В</a:t>
            </a:r>
            <a:r>
              <a:rPr lang="ru-RU" sz="3600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ысадку </a:t>
            </a:r>
            <a:r>
              <a:rPr lang="ru-RU" sz="3600" dirty="0" err="1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микрорастений</a:t>
            </a:r>
            <a:r>
              <a:rPr lang="ru-RU" sz="3600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 на адаптацию откладывают на </a:t>
            </a:r>
            <a:r>
              <a:rPr lang="ru-RU" sz="3600" b="1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период стабильной солнечной активности </a:t>
            </a:r>
            <a:r>
              <a:rPr lang="ru-RU" sz="3600" dirty="0">
                <a:effectLst/>
                <a:latin typeface="+mj-lt"/>
                <a:ea typeface="Calibri" panose="020F0502020204030204" pitchFamily="34" charset="0"/>
                <a:cs typeface="Segoe UI Light" panose="020B0502040204020203" pitchFamily="34" charset="0"/>
              </a:rPr>
              <a:t>с начала апреля по конец июля. </a:t>
            </a:r>
          </a:p>
          <a:p>
            <a:endParaRPr lang="ru-RU" sz="3600" dirty="0"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0391AE-9FAD-4982-8490-8FABD0ED3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92" y="-5847"/>
            <a:ext cx="5152937" cy="68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4BA72-635A-406E-9C7C-93F6CCBF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00" y="240828"/>
            <a:ext cx="4053816" cy="5405088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789869-339F-41D0-A97E-3749E248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427" y="5645916"/>
            <a:ext cx="4239962" cy="434937"/>
          </a:xfrm>
        </p:spPr>
        <p:txBody>
          <a:bodyPr/>
          <a:lstStyle/>
          <a:p>
            <a:r>
              <a:rPr lang="ru-RU" sz="2000" dirty="0"/>
              <a:t>Измерение «сердечка» и высадка на среду для реабилитации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74D272-3618-4932-9E05-96CE0F1F5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634" y="240828"/>
            <a:ext cx="4053816" cy="5405089"/>
          </a:xfrm>
          <a:prstGeom prst="rect">
            <a:avLst/>
          </a:prstGeom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5C8FBC04-0BF5-4E6A-91F4-1C4345EDBD3B}"/>
              </a:ext>
            </a:extLst>
          </p:cNvPr>
          <p:cNvSpPr txBox="1">
            <a:spLocks/>
          </p:cNvSpPr>
          <p:nvPr/>
        </p:nvSpPr>
        <p:spPr>
          <a:xfrm>
            <a:off x="6677488" y="5645916"/>
            <a:ext cx="4239962" cy="43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4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Libre Bodoni"/>
              <a:buNone/>
              <a:defRPr sz="3000" b="0" i="0" u="none" strike="noStrike" cap="none">
                <a:solidFill>
                  <a:schemeClr val="lt2"/>
                </a:solidFill>
                <a:latin typeface="Libre Bodoni"/>
                <a:ea typeface="Libre Bodoni"/>
                <a:cs typeface="Libre Bodoni"/>
                <a:sym typeface="Libre Bodoni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Высадка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микрочеренка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среду для доращивания </a:t>
            </a:r>
          </a:p>
        </p:txBody>
      </p:sp>
    </p:spTree>
    <p:extLst>
      <p:ext uri="{BB962C8B-B14F-4D97-AF65-F5344CB8AC3E}">
        <p14:creationId xmlns:p14="http://schemas.microsoft.com/office/powerpoint/2010/main" val="3643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8659FF-0C74-4987-A328-7D540CB6382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81534" y="827412"/>
            <a:ext cx="9148895" cy="15852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39700" indent="0">
              <a:buNone/>
            </a:pPr>
            <a:r>
              <a:rPr lang="ru-RU" b="1" dirty="0">
                <a:ea typeface="Segoe UI Black" panose="020B0A02040204020203" pitchFamily="34" charset="0"/>
              </a:rPr>
              <a:t>Таблица 1. Развитие </a:t>
            </a:r>
            <a:r>
              <a:rPr lang="ru-RU" b="1" dirty="0" err="1">
                <a:ea typeface="Segoe UI Black" panose="020B0A02040204020203" pitchFamily="34" charset="0"/>
              </a:rPr>
              <a:t>микрорастений</a:t>
            </a:r>
            <a:r>
              <a:rPr lang="ru-RU" b="1" dirty="0">
                <a:ea typeface="Segoe UI Black" panose="020B0A02040204020203" pitchFamily="34" charset="0"/>
              </a:rPr>
              <a:t> на питательной среде с ИМК 1,0 мг/л</a:t>
            </a:r>
            <a:br>
              <a:rPr lang="ru-RU" b="1" dirty="0">
                <a:ea typeface="Segoe UI Black" panose="020B0A02040204020203" pitchFamily="34" charset="0"/>
              </a:rPr>
            </a:br>
            <a:r>
              <a:rPr lang="ru-RU" b="1" dirty="0">
                <a:ea typeface="Segoe UI Black" panose="020B0A02040204020203" pitchFamily="34" charset="0"/>
              </a:rPr>
              <a:t>(среда для доращивания </a:t>
            </a:r>
            <a:r>
              <a:rPr lang="ru-RU" b="1" dirty="0" err="1">
                <a:ea typeface="Segoe UI Black" panose="020B0A02040204020203" pitchFamily="34" charset="0"/>
              </a:rPr>
              <a:t>микрочеренков</a:t>
            </a:r>
            <a:r>
              <a:rPr lang="ru-RU" b="1" dirty="0">
                <a:ea typeface="Segoe UI Black" panose="020B0A02040204020203" pitchFamily="34" charset="0"/>
              </a:rPr>
              <a:t>)</a:t>
            </a:r>
          </a:p>
          <a:p>
            <a:pPr marL="139700" indent="0">
              <a:buNone/>
            </a:pPr>
            <a:r>
              <a:rPr lang="ru-RU" b="1" dirty="0">
                <a:ea typeface="Segoe UI Black" panose="020B0A02040204020203" pitchFamily="34" charset="0"/>
              </a:rPr>
              <a:t>*-среднее значение из 30 почек каждого сорта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3110E3A-B7F0-43A4-9FB7-4021FEA3E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64261"/>
              </p:ext>
            </p:extLst>
          </p:nvPr>
        </p:nvGraphicFramePr>
        <p:xfrm>
          <a:off x="1581533" y="2622014"/>
          <a:ext cx="9358216" cy="2842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43">
                  <a:extLst>
                    <a:ext uri="{9D8B030D-6E8A-4147-A177-3AD203B41FA5}">
                      <a16:colId xmlns:a16="http://schemas.microsoft.com/office/drawing/2014/main" val="1353661519"/>
                    </a:ext>
                  </a:extLst>
                </a:gridCol>
                <a:gridCol w="1614583">
                  <a:extLst>
                    <a:ext uri="{9D8B030D-6E8A-4147-A177-3AD203B41FA5}">
                      <a16:colId xmlns:a16="http://schemas.microsoft.com/office/drawing/2014/main" val="194025310"/>
                    </a:ext>
                  </a:extLst>
                </a:gridCol>
                <a:gridCol w="2319523">
                  <a:extLst>
                    <a:ext uri="{9D8B030D-6E8A-4147-A177-3AD203B41FA5}">
                      <a16:colId xmlns:a16="http://schemas.microsoft.com/office/drawing/2014/main" val="3919113634"/>
                    </a:ext>
                  </a:extLst>
                </a:gridCol>
                <a:gridCol w="1680824">
                  <a:extLst>
                    <a:ext uri="{9D8B030D-6E8A-4147-A177-3AD203B41FA5}">
                      <a16:colId xmlns:a16="http://schemas.microsoft.com/office/drawing/2014/main" val="2051456777"/>
                    </a:ext>
                  </a:extLst>
                </a:gridCol>
                <a:gridCol w="1871643">
                  <a:extLst>
                    <a:ext uri="{9D8B030D-6E8A-4147-A177-3AD203B41FA5}">
                      <a16:colId xmlns:a16="http://schemas.microsoft.com/office/drawing/2014/main" val="2917776683"/>
                    </a:ext>
                  </a:extLst>
                </a:gridCol>
              </a:tblGrid>
              <a:tr h="148246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Сорт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Диаметр почки при посадке, мм* 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Начало корнеобразования после посадки, день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Диаметр почки через 1 мес. посадки, мм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Выход почек с диаметром более 5 мм, %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00033"/>
                  </a:ext>
                </a:extLst>
              </a:tr>
              <a:tr h="453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Кимберли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2,3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4,2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4,9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83,3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85398"/>
                  </a:ext>
                </a:extLst>
              </a:tr>
              <a:tr h="453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Азия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2,2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4,3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5,1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86,6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40079"/>
                  </a:ext>
                </a:extLst>
              </a:tr>
              <a:tr h="4532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Флоренс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1,8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5,1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4,8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83,3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0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2ADF35-17BC-40AA-AAAE-65B40C4E588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28240" y="523299"/>
            <a:ext cx="10396251" cy="1887454"/>
          </a:xfrm>
        </p:spPr>
        <p:txBody>
          <a:bodyPr>
            <a:normAutofit fontScale="92500"/>
          </a:bodyPr>
          <a:lstStyle/>
          <a:p>
            <a:pPr marL="139700" indent="0">
              <a:buNone/>
            </a:pPr>
            <a:r>
              <a:rPr lang="ru-RU" b="1" dirty="0">
                <a:ea typeface="Segoe UI Black" panose="020B0A02040204020203" pitchFamily="34" charset="0"/>
              </a:rPr>
              <a:t>Таблица 2. Динамика восстановления надземной части и корневой системы у вегетирующих почек после посадки на питательную среду с ИМК 0,1 мг/л (среда для реабилитации </a:t>
            </a:r>
            <a:r>
              <a:rPr lang="ru-RU" b="1" dirty="0" err="1">
                <a:ea typeface="Segoe UI Black" panose="020B0A02040204020203" pitchFamily="34" charset="0"/>
              </a:rPr>
              <a:t>микрочеренков</a:t>
            </a:r>
            <a:r>
              <a:rPr lang="ru-RU" b="1" dirty="0">
                <a:ea typeface="Segoe UI Black" panose="020B0A02040204020203" pitchFamily="34" charset="0"/>
              </a:rPr>
              <a:t>)</a:t>
            </a:r>
          </a:p>
          <a:p>
            <a:pPr marL="139700" indent="0">
              <a:buNone/>
            </a:pPr>
            <a:r>
              <a:rPr lang="ru-RU" b="1" dirty="0">
                <a:ea typeface="Segoe UI Black" panose="020B0A02040204020203" pitchFamily="34" charset="0"/>
              </a:rPr>
              <a:t>*-среднее значение из 30 почек каждого сорта</a:t>
            </a:r>
          </a:p>
          <a:p>
            <a:pPr marL="139700" indent="0">
              <a:buNone/>
            </a:pPr>
            <a:endParaRPr lang="ru-RU" b="1" dirty="0">
              <a:ea typeface="Segoe UI Black" panose="020B0A02040204020203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87B5820-88F9-431A-AD58-E05C7EFD0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39332"/>
              </p:ext>
            </p:extLst>
          </p:nvPr>
        </p:nvGraphicFramePr>
        <p:xfrm>
          <a:off x="1028241" y="2410753"/>
          <a:ext cx="10396250" cy="376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53">
                  <a:extLst>
                    <a:ext uri="{9D8B030D-6E8A-4147-A177-3AD203B41FA5}">
                      <a16:colId xmlns:a16="http://schemas.microsoft.com/office/drawing/2014/main" val="371897007"/>
                    </a:ext>
                  </a:extLst>
                </a:gridCol>
                <a:gridCol w="978332">
                  <a:extLst>
                    <a:ext uri="{9D8B030D-6E8A-4147-A177-3AD203B41FA5}">
                      <a16:colId xmlns:a16="http://schemas.microsoft.com/office/drawing/2014/main" val="3253484487"/>
                    </a:ext>
                  </a:extLst>
                </a:gridCol>
                <a:gridCol w="907609">
                  <a:extLst>
                    <a:ext uri="{9D8B030D-6E8A-4147-A177-3AD203B41FA5}">
                      <a16:colId xmlns:a16="http://schemas.microsoft.com/office/drawing/2014/main" val="3903902857"/>
                    </a:ext>
                  </a:extLst>
                </a:gridCol>
                <a:gridCol w="831647">
                  <a:extLst>
                    <a:ext uri="{9D8B030D-6E8A-4147-A177-3AD203B41FA5}">
                      <a16:colId xmlns:a16="http://schemas.microsoft.com/office/drawing/2014/main" val="2571597684"/>
                    </a:ext>
                  </a:extLst>
                </a:gridCol>
                <a:gridCol w="869629">
                  <a:extLst>
                    <a:ext uri="{9D8B030D-6E8A-4147-A177-3AD203B41FA5}">
                      <a16:colId xmlns:a16="http://schemas.microsoft.com/office/drawing/2014/main" val="3079571196"/>
                    </a:ext>
                  </a:extLst>
                </a:gridCol>
                <a:gridCol w="832957">
                  <a:extLst>
                    <a:ext uri="{9D8B030D-6E8A-4147-A177-3AD203B41FA5}">
                      <a16:colId xmlns:a16="http://schemas.microsoft.com/office/drawing/2014/main" val="2778119527"/>
                    </a:ext>
                  </a:extLst>
                </a:gridCol>
                <a:gridCol w="906300">
                  <a:extLst>
                    <a:ext uri="{9D8B030D-6E8A-4147-A177-3AD203B41FA5}">
                      <a16:colId xmlns:a16="http://schemas.microsoft.com/office/drawing/2014/main" val="2296819416"/>
                    </a:ext>
                  </a:extLst>
                </a:gridCol>
                <a:gridCol w="869629">
                  <a:extLst>
                    <a:ext uri="{9D8B030D-6E8A-4147-A177-3AD203B41FA5}">
                      <a16:colId xmlns:a16="http://schemas.microsoft.com/office/drawing/2014/main" val="3489120565"/>
                    </a:ext>
                  </a:extLst>
                </a:gridCol>
                <a:gridCol w="1218003">
                  <a:extLst>
                    <a:ext uri="{9D8B030D-6E8A-4147-A177-3AD203B41FA5}">
                      <a16:colId xmlns:a16="http://schemas.microsoft.com/office/drawing/2014/main" val="2626948706"/>
                    </a:ext>
                  </a:extLst>
                </a:gridCol>
                <a:gridCol w="1473391">
                  <a:extLst>
                    <a:ext uri="{9D8B030D-6E8A-4147-A177-3AD203B41FA5}">
                      <a16:colId xmlns:a16="http://schemas.microsoft.com/office/drawing/2014/main" val="690381899"/>
                    </a:ext>
                  </a:extLst>
                </a:gridCol>
              </a:tblGrid>
              <a:tr h="973062">
                <a:tc rowSpan="3"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Сорт земляники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C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Начало отрастания вегетативных органов с даты посадки, день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C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Морфометрия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микрорастений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со дня посадки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Выживших почек,%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23508"/>
                  </a:ext>
                </a:extLst>
              </a:tr>
              <a:tr h="7552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Среднее число листьев, штук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Среднее число корней, штук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13451"/>
                  </a:ext>
                </a:extLst>
              </a:tr>
              <a:tr h="753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Листья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Корни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10-й день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20-й день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30-й день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10-й день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20-й день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30-й день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99205"/>
                  </a:ext>
                </a:extLst>
              </a:tr>
              <a:tr h="4291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Кимберли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3-5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10-12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4,3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5,4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1,1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4,4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4,9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06082"/>
                  </a:ext>
                </a:extLst>
              </a:tr>
              <a:tr h="4291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Азия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3-6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10-12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4,1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5,6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0,9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4,2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5,1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2079"/>
                  </a:ext>
                </a:extLst>
              </a:tr>
              <a:tr h="42915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Флоренс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5-7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12-14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3,9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4,9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3,1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4,5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2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2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BE113-DD06-49CA-B5A6-346AE7F139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25488"/>
            <a:ext cx="10271125" cy="76358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A08019-7662-437F-B62C-9D8C0FBA52D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60437" y="804232"/>
            <a:ext cx="11231563" cy="1527271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ru-RU" b="1" dirty="0">
                <a:ea typeface="Segoe UI Black" panose="020B0A02040204020203" pitchFamily="34" charset="0"/>
              </a:rPr>
              <a:t>Таблица 3. Приживаемость </a:t>
            </a:r>
            <a:r>
              <a:rPr lang="ru-RU" b="1" dirty="0" err="1">
                <a:ea typeface="Segoe UI Black" panose="020B0A02040204020203" pitchFamily="34" charset="0"/>
              </a:rPr>
              <a:t>микрорастений</a:t>
            </a:r>
            <a:r>
              <a:rPr lang="ru-RU" b="1" dirty="0">
                <a:ea typeface="Segoe UI Black" panose="020B0A02040204020203" pitchFamily="34" charset="0"/>
              </a:rPr>
              <a:t> земляники в ходе адаптации в зависимости от подготовки субстрата, %.</a:t>
            </a:r>
            <a:br>
              <a:rPr lang="ru-RU" b="1" dirty="0">
                <a:ea typeface="Segoe UI Black" panose="020B0A02040204020203" pitchFamily="34" charset="0"/>
              </a:rPr>
            </a:br>
            <a:r>
              <a:rPr lang="ru-RU" b="1" dirty="0">
                <a:ea typeface="Segoe UI Black" panose="020B0A02040204020203" pitchFamily="34" charset="0"/>
              </a:rPr>
              <a:t>*- среднее значение из 20 </a:t>
            </a:r>
            <a:r>
              <a:rPr lang="ru-RU" b="1" dirty="0" err="1">
                <a:ea typeface="Segoe UI Black" panose="020B0A02040204020203" pitchFamily="34" charset="0"/>
              </a:rPr>
              <a:t>микрорастений</a:t>
            </a:r>
            <a:r>
              <a:rPr lang="ru-RU" b="1" dirty="0">
                <a:ea typeface="Segoe UI Black" panose="020B0A02040204020203" pitchFamily="34" charset="0"/>
              </a:rPr>
              <a:t> каждого сорта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5D34CF3-B92D-40EC-8E67-FA0B3B178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54666"/>
              </p:ext>
            </p:extLst>
          </p:nvPr>
        </p:nvGraphicFramePr>
        <p:xfrm>
          <a:off x="960437" y="2254152"/>
          <a:ext cx="10271125" cy="402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094">
                  <a:extLst>
                    <a:ext uri="{9D8B030D-6E8A-4147-A177-3AD203B41FA5}">
                      <a16:colId xmlns:a16="http://schemas.microsoft.com/office/drawing/2014/main" val="3062991354"/>
                    </a:ext>
                  </a:extLst>
                </a:gridCol>
                <a:gridCol w="2575756">
                  <a:extLst>
                    <a:ext uri="{9D8B030D-6E8A-4147-A177-3AD203B41FA5}">
                      <a16:colId xmlns:a16="http://schemas.microsoft.com/office/drawing/2014/main" val="3676799083"/>
                    </a:ext>
                  </a:extLst>
                </a:gridCol>
                <a:gridCol w="1232655">
                  <a:extLst>
                    <a:ext uri="{9D8B030D-6E8A-4147-A177-3AD203B41FA5}">
                      <a16:colId xmlns:a16="http://schemas.microsoft.com/office/drawing/2014/main" val="154151226"/>
                    </a:ext>
                  </a:extLst>
                </a:gridCol>
                <a:gridCol w="1232655">
                  <a:extLst>
                    <a:ext uri="{9D8B030D-6E8A-4147-A177-3AD203B41FA5}">
                      <a16:colId xmlns:a16="http://schemas.microsoft.com/office/drawing/2014/main" val="2970036207"/>
                    </a:ext>
                  </a:extLst>
                </a:gridCol>
                <a:gridCol w="1232655">
                  <a:extLst>
                    <a:ext uri="{9D8B030D-6E8A-4147-A177-3AD203B41FA5}">
                      <a16:colId xmlns:a16="http://schemas.microsoft.com/office/drawing/2014/main" val="639425714"/>
                    </a:ext>
                  </a:extLst>
                </a:gridCol>
                <a:gridCol w="1232655">
                  <a:extLst>
                    <a:ext uri="{9D8B030D-6E8A-4147-A177-3AD203B41FA5}">
                      <a16:colId xmlns:a16="http://schemas.microsoft.com/office/drawing/2014/main" val="1958168034"/>
                    </a:ext>
                  </a:extLst>
                </a:gridCol>
                <a:gridCol w="1232655">
                  <a:extLst>
                    <a:ext uri="{9D8B030D-6E8A-4147-A177-3AD203B41FA5}">
                      <a16:colId xmlns:a16="http://schemas.microsoft.com/office/drawing/2014/main" val="3609648844"/>
                    </a:ext>
                  </a:extLst>
                </a:gridCol>
              </a:tblGrid>
              <a:tr h="443999">
                <a:tc rowSpan="2"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Сорт земляники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Способ подготовки субстрата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Посадка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микрорастений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 на адаптацию*</a:t>
                      </a:r>
                    </a:p>
                  </a:txBody>
                  <a:tcPr>
                    <a:solidFill>
                      <a:srgbClr val="FF7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45344"/>
                  </a:ext>
                </a:extLst>
              </a:tr>
              <a:tr h="913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Март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Апрель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Май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Июнь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Июль</a:t>
                      </a:r>
                    </a:p>
                  </a:txBody>
                  <a:tcPr anchor="ctr">
                    <a:solidFill>
                      <a:srgbClr val="FF7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38889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Кимберли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Стерилизованный субстрат</a:t>
                      </a:r>
                    </a:p>
                  </a:txBody>
                  <a:tcPr anchor="ctr"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472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Азия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05705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Флоренс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125384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Кимберли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Нестерилизованный субстрат</a:t>
                      </a:r>
                    </a:p>
                  </a:txBody>
                  <a:tcPr anchor="ctr"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74386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Азия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92098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Флоренс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  <a:cs typeface="Segoe UI Light" panose="020B0502040204020203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  <a:endParaRPr kumimoji="0" lang="ru-RU" sz="18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UI Light" panose="020B0502040204020203" pitchFamily="34" charset="0"/>
                        <a:sym typeface="Arial"/>
                      </a:endParaRPr>
                    </a:p>
                  </a:txBody>
                  <a:tcPr>
                    <a:solidFill>
                      <a:srgbClr val="F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6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  <a:sym typeface="Arial"/>
                        </a:rPr>
                        <a:t>100</a:t>
                      </a:r>
                    </a:p>
                  </a:txBody>
                  <a:tcPr>
                    <a:solidFill>
                      <a:srgbClr val="F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1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5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rbalist's Shop Business Plan by Slidesgo">
  <a:themeElements>
    <a:clrScheme name="Simple Light">
      <a:dk1>
        <a:srgbClr val="FFFFFF"/>
      </a:dk1>
      <a:lt1>
        <a:srgbClr val="EEF3DB"/>
      </a:lt1>
      <a:dk2>
        <a:srgbClr val="2A5717"/>
      </a:dk2>
      <a:lt2>
        <a:srgbClr val="41571E"/>
      </a:lt2>
      <a:accent1>
        <a:srgbClr val="748E1E"/>
      </a:accent1>
      <a:accent2>
        <a:srgbClr val="8A9F53"/>
      </a:accent2>
      <a:accent3>
        <a:srgbClr val="D2E296"/>
      </a:accent3>
      <a:accent4>
        <a:srgbClr val="D0AF84"/>
      </a:accent4>
      <a:accent5>
        <a:srgbClr val="DDC29F"/>
      </a:accent5>
      <a:accent6>
        <a:srgbClr val="FFFFFF"/>
      </a:accent6>
      <a:hlink>
        <a:srgbClr val="FFFFFF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Blank202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Кузьмина САГбд-01-19 през реферат селекция сахарной свеклы</Template>
  <TotalTime>9574</TotalTime>
  <Words>1127</Words>
  <Application>Microsoft Office PowerPoint</Application>
  <PresentationFormat>Широкоэкранный</PresentationFormat>
  <Paragraphs>166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Asap</vt:lpstr>
      <vt:lpstr>Calibri</vt:lpstr>
      <vt:lpstr>Calibri Light</vt:lpstr>
      <vt:lpstr>Cuprum</vt:lpstr>
      <vt:lpstr>Libre Bodoni</vt:lpstr>
      <vt:lpstr>Proxima Nova</vt:lpstr>
      <vt:lpstr>Herbalist's Shop Business Plan by Slidesgo</vt:lpstr>
      <vt:lpstr>Slidesgo Final Pages</vt:lpstr>
      <vt:lpstr>PresentationBlank2023</vt:lpstr>
      <vt:lpstr>Разработка новых технологических подходов к адаптации микрорастений земляники садовой</vt:lpstr>
      <vt:lpstr>Презентация PowerPoint</vt:lpstr>
      <vt:lpstr>Факторы, которые необходимо учитывать при высадке растений в ex vitro</vt:lpstr>
      <vt:lpstr>Презентация PowerPoint</vt:lpstr>
      <vt:lpstr>Презентация PowerPoint</vt:lpstr>
      <vt:lpstr>Измерение «сердечка» и высадка на среду для реабилитации</vt:lpstr>
      <vt:lpstr>Презентация PowerPoint</vt:lpstr>
      <vt:lpstr>Презентация PowerPoint</vt:lpstr>
      <vt:lpstr>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Усовершенствованный способ выращивания земляники с использованием метода ин витро</dc:title>
  <dc:creator>Кузьмина Милана Владимировна</dc:creator>
  <cp:lastModifiedBy>Кузьмина Милана Владимировна</cp:lastModifiedBy>
  <cp:revision>14</cp:revision>
  <dcterms:created xsi:type="dcterms:W3CDTF">2023-02-02T15:20:02Z</dcterms:created>
  <dcterms:modified xsi:type="dcterms:W3CDTF">2023-02-12T23:08:12Z</dcterms:modified>
</cp:coreProperties>
</file>