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2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  <p:sldMasterId id="2147484495" r:id="rId2"/>
    <p:sldMasterId id="2147484901" r:id="rId3"/>
  </p:sldMasterIdLst>
  <p:notesMasterIdLst>
    <p:notesMasterId r:id="rId49"/>
  </p:notesMasterIdLst>
  <p:sldIdLst>
    <p:sldId id="1248" r:id="rId4"/>
    <p:sldId id="712" r:id="rId5"/>
    <p:sldId id="1207" r:id="rId6"/>
    <p:sldId id="1180" r:id="rId7"/>
    <p:sldId id="1196" r:id="rId8"/>
    <p:sldId id="1234" r:id="rId9"/>
    <p:sldId id="1235" r:id="rId10"/>
    <p:sldId id="1236" r:id="rId11"/>
    <p:sldId id="1237" r:id="rId12"/>
    <p:sldId id="1238" r:id="rId13"/>
    <p:sldId id="1197" r:id="rId14"/>
    <p:sldId id="1198" r:id="rId15"/>
    <p:sldId id="1215" r:id="rId16"/>
    <p:sldId id="1208" r:id="rId17"/>
    <p:sldId id="1209" r:id="rId18"/>
    <p:sldId id="1210" r:id="rId19"/>
    <p:sldId id="1211" r:id="rId20"/>
    <p:sldId id="1212" r:id="rId21"/>
    <p:sldId id="1199" r:id="rId22"/>
    <p:sldId id="1200" r:id="rId23"/>
    <p:sldId id="1239" r:id="rId24"/>
    <p:sldId id="1213" r:id="rId25"/>
    <p:sldId id="1214" r:id="rId26"/>
    <p:sldId id="1201" r:id="rId27"/>
    <p:sldId id="1202" r:id="rId28"/>
    <p:sldId id="1245" r:id="rId29"/>
    <p:sldId id="1246" r:id="rId30"/>
    <p:sldId id="1247" r:id="rId31"/>
    <p:sldId id="1241" r:id="rId32"/>
    <p:sldId id="1203" r:id="rId33"/>
    <p:sldId id="1204" r:id="rId34"/>
    <p:sldId id="779" r:id="rId35"/>
    <p:sldId id="1242" r:id="rId36"/>
    <p:sldId id="1227" r:id="rId37"/>
    <p:sldId id="1219" r:id="rId38"/>
    <p:sldId id="1224" r:id="rId39"/>
    <p:sldId id="1230" r:id="rId40"/>
    <p:sldId id="1225" r:id="rId41"/>
    <p:sldId id="782" r:id="rId42"/>
    <p:sldId id="1228" r:id="rId43"/>
    <p:sldId id="1229" r:id="rId44"/>
    <p:sldId id="1226" r:id="rId45"/>
    <p:sldId id="1205" r:id="rId46"/>
    <p:sldId id="1206" r:id="rId47"/>
    <p:sldId id="1233" r:id="rId48"/>
  </p:sldIdLst>
  <p:sldSz cx="9144000" cy="5143500" type="screen16x9"/>
  <p:notesSz cx="6805613" cy="99441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D2E8"/>
    <a:srgbClr val="E7DBD3"/>
    <a:srgbClr val="EDD0CD"/>
    <a:srgbClr val="E7D1E9"/>
    <a:srgbClr val="053868"/>
    <a:srgbClr val="03333C"/>
    <a:srgbClr val="00B0F0"/>
    <a:srgbClr val="2E97F6"/>
    <a:srgbClr val="3C9DF6"/>
    <a:srgbClr val="198A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89" autoAdjust="0"/>
    <p:restoredTop sz="87093" autoAdjust="0"/>
  </p:normalViewPr>
  <p:slideViewPr>
    <p:cSldViewPr>
      <p:cViewPr varScale="1">
        <p:scale>
          <a:sx n="104" d="100"/>
          <a:sy n="104" d="100"/>
        </p:scale>
        <p:origin x="480" y="108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28C30-5965-4DF9-BDFA-6E3477540068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33C2C-83A9-41C2-96F7-D31F2682E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789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33C2C-83A9-41C2-96F7-D31F2682E4B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189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33C2C-83A9-41C2-96F7-D31F2682E4B8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5634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33C2C-83A9-41C2-96F7-D31F2682E4B8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9109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33C2C-83A9-41C2-96F7-D31F2682E4B8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721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33C2C-83A9-41C2-96F7-D31F2682E4B8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1501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33C2C-83A9-41C2-96F7-D31F2682E4B8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1183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33C2C-83A9-41C2-96F7-D31F2682E4B8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3158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33C2C-83A9-41C2-96F7-D31F2682E4B8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8644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33C2C-83A9-41C2-96F7-D31F2682E4B8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7591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33C2C-83A9-41C2-96F7-D31F2682E4B8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1710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33C2C-83A9-41C2-96F7-D31F2682E4B8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11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33C2C-83A9-41C2-96F7-D31F2682E4B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474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33C2C-83A9-41C2-96F7-D31F2682E4B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178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33C2C-83A9-41C2-96F7-D31F2682E4B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345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33C2C-83A9-41C2-96F7-D31F2682E4B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307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33C2C-83A9-41C2-96F7-D31F2682E4B8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583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33C2C-83A9-41C2-96F7-D31F2682E4B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046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33C2C-83A9-41C2-96F7-D31F2682E4B8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756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33C2C-83A9-41C2-96F7-D31F2682E4B8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11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cover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E4AE11A-BFE1-4DA6-97EB-6F49A1866242}"/>
              </a:ext>
            </a:extLst>
          </p:cNvPr>
          <p:cNvGrpSpPr/>
          <p:nvPr userDrawn="1"/>
        </p:nvGrpSpPr>
        <p:grpSpPr>
          <a:xfrm>
            <a:off x="-7454" y="1"/>
            <a:ext cx="9153000" cy="1756610"/>
            <a:chOff x="-9939" y="0"/>
            <a:chExt cx="12204000" cy="234214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D0899F-A974-41A2-865E-4613C6112A48}"/>
                </a:ext>
              </a:extLst>
            </p:cNvPr>
            <p:cNvSpPr/>
            <p:nvPr userDrawn="1"/>
          </p:nvSpPr>
          <p:spPr>
            <a:xfrm>
              <a:off x="0" y="0"/>
              <a:ext cx="12192000" cy="23421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0347E46-6CE9-4CD5-884F-990BB9323E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8915" y="949484"/>
              <a:ext cx="2466000" cy="507422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0A1E81-B40C-4F9B-B509-6CE7EFD0AA28}"/>
                </a:ext>
              </a:extLst>
            </p:cNvPr>
            <p:cNvCxnSpPr/>
            <p:nvPr userDrawn="1"/>
          </p:nvCxnSpPr>
          <p:spPr>
            <a:xfrm flipH="1">
              <a:off x="-9939" y="2328499"/>
              <a:ext cx="12204000" cy="0"/>
            </a:xfrm>
            <a:prstGeom prst="line">
              <a:avLst/>
            </a:prstGeom>
            <a:ln w="1174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2DE98-A1B2-41FE-A84B-45B35F8574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299" y="4714062"/>
            <a:ext cx="2057400" cy="273844"/>
          </a:xfrm>
          <a:prstGeom prst="rect">
            <a:avLst/>
          </a:prstGeom>
        </p:spPr>
        <p:txBody>
          <a:bodyPr vert="horz" lIns="0" tIns="0" rIns="0" bIns="0" anchor="t">
            <a:no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CAE390-D4CC-4802-9688-CB728B0CD4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8300" y="670322"/>
            <a:ext cx="6449542" cy="945000"/>
          </a:xfrm>
        </p:spPr>
        <p:txBody>
          <a:bodyPr/>
          <a:lstStyle>
            <a:lvl1pPr>
              <a:lnSpc>
                <a:spcPts val="2910"/>
              </a:lnSpc>
              <a:spcAft>
                <a:spcPts val="450"/>
              </a:spcAft>
              <a:defRPr sz="2625" b="0">
                <a:solidFill>
                  <a:schemeClr val="bg1"/>
                </a:solidFill>
              </a:defRPr>
            </a:lvl1pPr>
            <a:lvl2pPr>
              <a:lnSpc>
                <a:spcPts val="2910"/>
              </a:lnSpc>
              <a:spcAft>
                <a:spcPts val="0"/>
              </a:spcAft>
              <a:defRPr sz="1800" b="0">
                <a:solidFill>
                  <a:schemeClr val="accent3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68556C4-20D5-4DD8-B692-464DE31192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792848"/>
            <a:ext cx="9143322" cy="3350652"/>
          </a:xfrm>
          <a:noFill/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585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divider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14">
            <a:extLst>
              <a:ext uri="{FF2B5EF4-FFF2-40B4-BE49-F238E27FC236}">
                <a16:creationId xmlns:a16="http://schemas.microsoft.com/office/drawing/2014/main" id="{06C487B6-5F13-497F-8F44-E39332B608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44000" y="0"/>
            <a:ext cx="5400000" cy="5143500"/>
          </a:xfrm>
          <a:noFill/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425DC05-4F04-4F5F-B0D3-7ED8BF58EC62}"/>
              </a:ext>
            </a:extLst>
          </p:cNvPr>
          <p:cNvGrpSpPr/>
          <p:nvPr userDrawn="1"/>
        </p:nvGrpSpPr>
        <p:grpSpPr>
          <a:xfrm>
            <a:off x="-12029" y="2543040"/>
            <a:ext cx="9156029" cy="2600460"/>
            <a:chOff x="-16042" y="3390720"/>
            <a:chExt cx="12208039" cy="346728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D0899F-A974-41A2-865E-4613C6112A48}"/>
                </a:ext>
              </a:extLst>
            </p:cNvPr>
            <p:cNvSpPr/>
            <p:nvPr userDrawn="1"/>
          </p:nvSpPr>
          <p:spPr>
            <a:xfrm>
              <a:off x="-1" y="3409949"/>
              <a:ext cx="12191998" cy="34480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prstClr val="white"/>
                </a:solidFill>
                <a:latin typeface="Arial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0A1E81-B40C-4F9B-B509-6CE7EFD0AA28}"/>
                </a:ext>
              </a:extLst>
            </p:cNvPr>
            <p:cNvCxnSpPr/>
            <p:nvPr userDrawn="1"/>
          </p:nvCxnSpPr>
          <p:spPr>
            <a:xfrm flipH="1">
              <a:off x="-16042" y="3390720"/>
              <a:ext cx="12204000" cy="0"/>
            </a:xfrm>
            <a:prstGeom prst="line">
              <a:avLst/>
            </a:prstGeom>
            <a:ln w="1174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 descr="A close up of a logo&#10;&#10;Description automatically generated">
              <a:extLst>
                <a:ext uri="{FF2B5EF4-FFF2-40B4-BE49-F238E27FC236}">
                  <a16:creationId xmlns:a16="http://schemas.microsoft.com/office/drawing/2014/main" id="{ED3514F7-9A73-4664-8DB3-5B74A0B139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06" y="3448050"/>
              <a:ext cx="5436000" cy="3377584"/>
            </a:xfrm>
            <a:prstGeom prst="rect">
              <a:avLst/>
            </a:prstGeom>
          </p:spPr>
        </p:pic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CAE390-D4CC-4802-9688-CB728B0CD4E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368637" y="622741"/>
            <a:ext cx="4374000" cy="1681844"/>
          </a:xfrm>
        </p:spPr>
        <p:txBody>
          <a:bodyPr/>
          <a:lstStyle>
            <a:lvl1pPr>
              <a:lnSpc>
                <a:spcPts val="3150"/>
              </a:lnSpc>
              <a:spcBef>
                <a:spcPts val="0"/>
              </a:spcBef>
              <a:spcAft>
                <a:spcPts val="0"/>
              </a:spcAft>
              <a:defRPr sz="2775" b="1">
                <a:solidFill>
                  <a:schemeClr val="accent1"/>
                </a:solidFill>
              </a:defRPr>
            </a:lvl1pPr>
            <a:lvl2pPr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 sz="3000" b="1">
                <a:solidFill>
                  <a:srgbClr val="C00000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38AB25F-7149-43AD-8256-5B7D9336C6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322" y="595564"/>
            <a:ext cx="924041" cy="1709018"/>
          </a:xfrm>
        </p:spPr>
        <p:txBody>
          <a:bodyPr/>
          <a:lstStyle>
            <a:lvl1pPr>
              <a:lnSpc>
                <a:spcPts val="6675"/>
              </a:lnSpc>
              <a:spcBef>
                <a:spcPts val="0"/>
              </a:spcBef>
              <a:spcAft>
                <a:spcPts val="0"/>
              </a:spcAft>
              <a:defRPr sz="6000" b="0">
                <a:solidFill>
                  <a:srgbClr val="DBDCDE"/>
                </a:solidFill>
              </a:defRPr>
            </a:lvl1pPr>
            <a:lvl2pPr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 sz="3000" b="1">
                <a:solidFill>
                  <a:srgbClr val="C00000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727925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divi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425DC05-4F04-4F5F-B0D3-7ED8BF58EC62}"/>
              </a:ext>
            </a:extLst>
          </p:cNvPr>
          <p:cNvGrpSpPr/>
          <p:nvPr userDrawn="1"/>
        </p:nvGrpSpPr>
        <p:grpSpPr>
          <a:xfrm>
            <a:off x="-12031" y="2543040"/>
            <a:ext cx="9156029" cy="2600460"/>
            <a:chOff x="-16042" y="3390720"/>
            <a:chExt cx="12208039" cy="346728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D0899F-A974-41A2-865E-4613C6112A48}"/>
                </a:ext>
              </a:extLst>
            </p:cNvPr>
            <p:cNvSpPr/>
            <p:nvPr userDrawn="1"/>
          </p:nvSpPr>
          <p:spPr>
            <a:xfrm>
              <a:off x="-1" y="3409949"/>
              <a:ext cx="12191998" cy="34480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prstClr val="white"/>
                </a:solidFill>
                <a:latin typeface="Arial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0A1E81-B40C-4F9B-B509-6CE7EFD0AA28}"/>
                </a:ext>
              </a:extLst>
            </p:cNvPr>
            <p:cNvCxnSpPr/>
            <p:nvPr userDrawn="1"/>
          </p:nvCxnSpPr>
          <p:spPr>
            <a:xfrm flipH="1">
              <a:off x="-16042" y="3390720"/>
              <a:ext cx="12204000" cy="0"/>
            </a:xfrm>
            <a:prstGeom prst="line">
              <a:avLst/>
            </a:prstGeom>
            <a:ln w="1174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4AAEB494-6475-418A-8F45-DE177C7B69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4016" y="6441830"/>
              <a:ext cx="1512000" cy="310155"/>
            </a:xfrm>
            <a:prstGeom prst="rect">
              <a:avLst/>
            </a:prstGeom>
          </p:spPr>
        </p:pic>
        <p:pic>
          <p:nvPicPr>
            <p:cNvPr id="19" name="Picture 18" descr="A close up of a logo&#10;&#10;Description automatically generated">
              <a:extLst>
                <a:ext uri="{FF2B5EF4-FFF2-40B4-BE49-F238E27FC236}">
                  <a16:creationId xmlns:a16="http://schemas.microsoft.com/office/drawing/2014/main" id="{ED3514F7-9A73-4664-8DB3-5B74A0B139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06" y="3448050"/>
              <a:ext cx="5436000" cy="3377584"/>
            </a:xfrm>
            <a:prstGeom prst="rect">
              <a:avLst/>
            </a:prstGeom>
          </p:spPr>
        </p:pic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CAE390-D4CC-4802-9688-CB728B0CD4E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368637" y="622741"/>
            <a:ext cx="4374000" cy="1681844"/>
          </a:xfrm>
        </p:spPr>
        <p:txBody>
          <a:bodyPr/>
          <a:lstStyle>
            <a:lvl1pPr>
              <a:lnSpc>
                <a:spcPts val="3150"/>
              </a:lnSpc>
              <a:spcBef>
                <a:spcPts val="0"/>
              </a:spcBef>
              <a:spcAft>
                <a:spcPts val="0"/>
              </a:spcAft>
              <a:defRPr sz="2775" b="1">
                <a:solidFill>
                  <a:schemeClr val="accent1"/>
                </a:solidFill>
              </a:defRPr>
            </a:lvl1pPr>
            <a:lvl2pPr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 sz="3000" b="1">
                <a:solidFill>
                  <a:srgbClr val="C00000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38AB25F-7149-43AD-8256-5B7D9336C6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322" y="595564"/>
            <a:ext cx="924041" cy="1709018"/>
          </a:xfrm>
        </p:spPr>
        <p:txBody>
          <a:bodyPr/>
          <a:lstStyle>
            <a:lvl1pPr>
              <a:lnSpc>
                <a:spcPts val="6675"/>
              </a:lnSpc>
              <a:spcBef>
                <a:spcPts val="0"/>
              </a:spcBef>
              <a:spcAft>
                <a:spcPts val="0"/>
              </a:spcAft>
              <a:defRPr sz="6000" b="0">
                <a:solidFill>
                  <a:srgbClr val="DBDCDE"/>
                </a:solidFill>
              </a:defRPr>
            </a:lvl1pPr>
            <a:lvl2pPr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 sz="3000" b="1">
                <a:solidFill>
                  <a:srgbClr val="C00000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F002CE57-50C4-44B0-9D1C-BEDA9468F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44000" y="0"/>
            <a:ext cx="5400000" cy="5143500"/>
          </a:xfrm>
          <a:noFill/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850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divi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D0899F-A974-41A2-865E-4613C6112A48}"/>
              </a:ext>
            </a:extLst>
          </p:cNvPr>
          <p:cNvSpPr/>
          <p:nvPr userDrawn="1"/>
        </p:nvSpPr>
        <p:spPr>
          <a:xfrm>
            <a:off x="-1" y="3442633"/>
            <a:ext cx="9143999" cy="25860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0A1E81-B40C-4F9B-B509-6CE7EFD0AA28}"/>
              </a:ext>
            </a:extLst>
          </p:cNvPr>
          <p:cNvCxnSpPr/>
          <p:nvPr userDrawn="1"/>
        </p:nvCxnSpPr>
        <p:spPr>
          <a:xfrm flipH="1">
            <a:off x="-12032" y="3428209"/>
            <a:ext cx="9153000" cy="0"/>
          </a:xfrm>
          <a:prstGeom prst="line">
            <a:avLst/>
          </a:prstGeom>
          <a:ln w="1174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AAEB494-6475-418A-8F45-DE177C7B6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12" y="4839355"/>
            <a:ext cx="1134000" cy="232616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ED3514F7-9A73-4664-8DB3-5B74A0B139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5" y="3471206"/>
            <a:ext cx="4077000" cy="2533188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CAE390-D4CC-4802-9688-CB728B0CD4E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368637" y="622741"/>
            <a:ext cx="4374000" cy="1681844"/>
          </a:xfrm>
        </p:spPr>
        <p:txBody>
          <a:bodyPr/>
          <a:lstStyle>
            <a:lvl1pPr>
              <a:lnSpc>
                <a:spcPts val="3150"/>
              </a:lnSpc>
              <a:spcBef>
                <a:spcPts val="0"/>
              </a:spcBef>
              <a:spcAft>
                <a:spcPts val="0"/>
              </a:spcAft>
              <a:defRPr sz="2775" b="1">
                <a:solidFill>
                  <a:schemeClr val="accent1"/>
                </a:solidFill>
              </a:defRPr>
            </a:lvl1pPr>
            <a:lvl2pPr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 sz="3000" b="1">
                <a:solidFill>
                  <a:srgbClr val="C00000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38AB25F-7149-43AD-8256-5B7D9336C647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48322" y="595564"/>
            <a:ext cx="924041" cy="1709018"/>
          </a:xfrm>
        </p:spPr>
        <p:txBody>
          <a:bodyPr/>
          <a:lstStyle>
            <a:lvl1pPr>
              <a:lnSpc>
                <a:spcPts val="6675"/>
              </a:lnSpc>
              <a:spcBef>
                <a:spcPts val="0"/>
              </a:spcBef>
              <a:spcAft>
                <a:spcPts val="0"/>
              </a:spcAft>
              <a:defRPr sz="6000" b="0">
                <a:solidFill>
                  <a:srgbClr val="DBDCDE"/>
                </a:solidFill>
              </a:defRPr>
            </a:lvl1pPr>
            <a:lvl2pPr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 sz="3000" b="1">
                <a:solidFill>
                  <a:srgbClr val="C00000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982954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425DC05-4F04-4F5F-B0D3-7ED8BF58EC62}"/>
              </a:ext>
            </a:extLst>
          </p:cNvPr>
          <p:cNvGrpSpPr/>
          <p:nvPr userDrawn="1"/>
        </p:nvGrpSpPr>
        <p:grpSpPr>
          <a:xfrm>
            <a:off x="-12031" y="2543040"/>
            <a:ext cx="9156029" cy="2600460"/>
            <a:chOff x="-16042" y="3390720"/>
            <a:chExt cx="12208039" cy="346728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D0899F-A974-41A2-865E-4613C6112A48}"/>
                </a:ext>
              </a:extLst>
            </p:cNvPr>
            <p:cNvSpPr/>
            <p:nvPr userDrawn="1"/>
          </p:nvSpPr>
          <p:spPr>
            <a:xfrm>
              <a:off x="-1" y="3409949"/>
              <a:ext cx="12191998" cy="34480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prstClr val="white"/>
                </a:solidFill>
                <a:latin typeface="Arial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0A1E81-B40C-4F9B-B509-6CE7EFD0AA28}"/>
                </a:ext>
              </a:extLst>
            </p:cNvPr>
            <p:cNvCxnSpPr/>
            <p:nvPr userDrawn="1"/>
          </p:nvCxnSpPr>
          <p:spPr>
            <a:xfrm flipH="1">
              <a:off x="-16042" y="3390720"/>
              <a:ext cx="12204000" cy="0"/>
            </a:xfrm>
            <a:prstGeom prst="line">
              <a:avLst/>
            </a:prstGeom>
            <a:ln w="1174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4AAEB494-6475-418A-8F45-DE177C7B69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4016" y="6441830"/>
              <a:ext cx="1512000" cy="310155"/>
            </a:xfrm>
            <a:prstGeom prst="rect">
              <a:avLst/>
            </a:prstGeom>
          </p:spPr>
        </p:pic>
        <p:pic>
          <p:nvPicPr>
            <p:cNvPr id="19" name="Picture 18" descr="A close up of a logo&#10;&#10;Description automatically generated">
              <a:extLst>
                <a:ext uri="{FF2B5EF4-FFF2-40B4-BE49-F238E27FC236}">
                  <a16:creationId xmlns:a16="http://schemas.microsoft.com/office/drawing/2014/main" id="{ED3514F7-9A73-4664-8DB3-5B74A0B139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06" y="3448050"/>
              <a:ext cx="5436000" cy="3377584"/>
            </a:xfrm>
            <a:prstGeom prst="rect">
              <a:avLst/>
            </a:prstGeom>
          </p:spPr>
        </p:pic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CAE390-D4CC-4802-9688-CB728B0CD4E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368637" y="622741"/>
            <a:ext cx="4374000" cy="1681844"/>
          </a:xfrm>
        </p:spPr>
        <p:txBody>
          <a:bodyPr/>
          <a:lstStyle>
            <a:lvl1pPr>
              <a:lnSpc>
                <a:spcPts val="3150"/>
              </a:lnSpc>
              <a:spcBef>
                <a:spcPts val="0"/>
              </a:spcBef>
              <a:spcAft>
                <a:spcPts val="0"/>
              </a:spcAft>
              <a:defRPr sz="2775" b="1">
                <a:solidFill>
                  <a:schemeClr val="accent1"/>
                </a:solidFill>
              </a:defRPr>
            </a:lvl1pPr>
            <a:lvl2pPr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 sz="3000" b="1">
                <a:solidFill>
                  <a:srgbClr val="C00000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38AB25F-7149-43AD-8256-5B7D9336C6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322" y="595564"/>
            <a:ext cx="924041" cy="1709018"/>
          </a:xfrm>
        </p:spPr>
        <p:txBody>
          <a:bodyPr/>
          <a:lstStyle>
            <a:lvl1pPr>
              <a:lnSpc>
                <a:spcPts val="6675"/>
              </a:lnSpc>
              <a:spcBef>
                <a:spcPts val="0"/>
              </a:spcBef>
              <a:spcAft>
                <a:spcPts val="0"/>
              </a:spcAft>
              <a:defRPr sz="6000" b="0">
                <a:solidFill>
                  <a:srgbClr val="DBDCDE"/>
                </a:solidFill>
              </a:defRPr>
            </a:lvl1pPr>
            <a:lvl2pPr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 sz="3000" b="1">
                <a:solidFill>
                  <a:srgbClr val="C00000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DDE8191A-75F0-43A8-96AC-27370B95571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44000" y="0"/>
            <a:ext cx="5400000" cy="5143500"/>
          </a:xfrm>
          <a:noFill/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967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divider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425DC05-4F04-4F5F-B0D3-7ED8BF58EC62}"/>
              </a:ext>
            </a:extLst>
          </p:cNvPr>
          <p:cNvGrpSpPr/>
          <p:nvPr userDrawn="1"/>
        </p:nvGrpSpPr>
        <p:grpSpPr>
          <a:xfrm>
            <a:off x="-12031" y="2543040"/>
            <a:ext cx="9156029" cy="2600460"/>
            <a:chOff x="-16042" y="3390720"/>
            <a:chExt cx="12208039" cy="346728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D0899F-A974-41A2-865E-4613C6112A48}"/>
                </a:ext>
              </a:extLst>
            </p:cNvPr>
            <p:cNvSpPr/>
            <p:nvPr userDrawn="1"/>
          </p:nvSpPr>
          <p:spPr>
            <a:xfrm>
              <a:off x="-1" y="3409949"/>
              <a:ext cx="12191998" cy="34480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prstClr val="white"/>
                </a:solidFill>
                <a:latin typeface="Arial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0A1E81-B40C-4F9B-B509-6CE7EFD0AA28}"/>
                </a:ext>
              </a:extLst>
            </p:cNvPr>
            <p:cNvCxnSpPr/>
            <p:nvPr userDrawn="1"/>
          </p:nvCxnSpPr>
          <p:spPr>
            <a:xfrm flipH="1">
              <a:off x="-16042" y="3390720"/>
              <a:ext cx="12204000" cy="0"/>
            </a:xfrm>
            <a:prstGeom prst="line">
              <a:avLst/>
            </a:prstGeom>
            <a:ln w="1174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4AAEB494-6475-418A-8F45-DE177C7B69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4016" y="6441830"/>
              <a:ext cx="1512000" cy="310155"/>
            </a:xfrm>
            <a:prstGeom prst="rect">
              <a:avLst/>
            </a:prstGeom>
          </p:spPr>
        </p:pic>
        <p:pic>
          <p:nvPicPr>
            <p:cNvPr id="19" name="Picture 18" descr="A close up of a logo&#10;&#10;Description automatically generated">
              <a:extLst>
                <a:ext uri="{FF2B5EF4-FFF2-40B4-BE49-F238E27FC236}">
                  <a16:creationId xmlns:a16="http://schemas.microsoft.com/office/drawing/2014/main" id="{ED3514F7-9A73-4664-8DB3-5B74A0B139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06" y="3448050"/>
              <a:ext cx="5436000" cy="3377584"/>
            </a:xfrm>
            <a:prstGeom prst="rect">
              <a:avLst/>
            </a:prstGeom>
          </p:spPr>
        </p:pic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CAE390-D4CC-4802-9688-CB728B0CD4E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368637" y="622741"/>
            <a:ext cx="4374000" cy="1681844"/>
          </a:xfrm>
        </p:spPr>
        <p:txBody>
          <a:bodyPr/>
          <a:lstStyle>
            <a:lvl1pPr>
              <a:lnSpc>
                <a:spcPts val="3150"/>
              </a:lnSpc>
              <a:spcBef>
                <a:spcPts val="0"/>
              </a:spcBef>
              <a:spcAft>
                <a:spcPts val="0"/>
              </a:spcAft>
              <a:defRPr sz="2775" b="1">
                <a:solidFill>
                  <a:schemeClr val="accent1"/>
                </a:solidFill>
              </a:defRPr>
            </a:lvl1pPr>
            <a:lvl2pPr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 sz="3000" b="1">
                <a:solidFill>
                  <a:srgbClr val="C00000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38AB25F-7149-43AD-8256-5B7D9336C6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322" y="595564"/>
            <a:ext cx="924041" cy="1709018"/>
          </a:xfrm>
        </p:spPr>
        <p:txBody>
          <a:bodyPr/>
          <a:lstStyle>
            <a:lvl1pPr>
              <a:lnSpc>
                <a:spcPts val="6675"/>
              </a:lnSpc>
              <a:spcBef>
                <a:spcPts val="0"/>
              </a:spcBef>
              <a:spcAft>
                <a:spcPts val="0"/>
              </a:spcAft>
              <a:defRPr sz="6000" b="0">
                <a:solidFill>
                  <a:srgbClr val="DBDCDE"/>
                </a:solidFill>
              </a:defRPr>
            </a:lvl1pPr>
            <a:lvl2pPr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 sz="3000" b="1">
                <a:solidFill>
                  <a:srgbClr val="C00000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701904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divi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425DC05-4F04-4F5F-B0D3-7ED8BF58EC62}"/>
              </a:ext>
            </a:extLst>
          </p:cNvPr>
          <p:cNvGrpSpPr/>
          <p:nvPr userDrawn="1"/>
        </p:nvGrpSpPr>
        <p:grpSpPr>
          <a:xfrm>
            <a:off x="-12031" y="2543040"/>
            <a:ext cx="9156029" cy="2600460"/>
            <a:chOff x="-16042" y="3390720"/>
            <a:chExt cx="12208039" cy="346728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D0899F-A974-41A2-865E-4613C6112A48}"/>
                </a:ext>
              </a:extLst>
            </p:cNvPr>
            <p:cNvSpPr/>
            <p:nvPr userDrawn="1"/>
          </p:nvSpPr>
          <p:spPr>
            <a:xfrm>
              <a:off x="-1" y="3409949"/>
              <a:ext cx="12191998" cy="34480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prstClr val="white"/>
                </a:solidFill>
                <a:latin typeface="Arial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0A1E81-B40C-4F9B-B509-6CE7EFD0AA28}"/>
                </a:ext>
              </a:extLst>
            </p:cNvPr>
            <p:cNvCxnSpPr/>
            <p:nvPr userDrawn="1"/>
          </p:nvCxnSpPr>
          <p:spPr>
            <a:xfrm flipH="1">
              <a:off x="-16042" y="3390720"/>
              <a:ext cx="12204000" cy="0"/>
            </a:xfrm>
            <a:prstGeom prst="line">
              <a:avLst/>
            </a:prstGeom>
            <a:ln w="1174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4AAEB494-6475-418A-8F45-DE177C7B69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4016" y="6441830"/>
              <a:ext cx="1512000" cy="310155"/>
            </a:xfrm>
            <a:prstGeom prst="rect">
              <a:avLst/>
            </a:prstGeom>
          </p:spPr>
        </p:pic>
        <p:pic>
          <p:nvPicPr>
            <p:cNvPr id="19" name="Picture 18" descr="A close up of a logo&#10;&#10;Description automatically generated">
              <a:extLst>
                <a:ext uri="{FF2B5EF4-FFF2-40B4-BE49-F238E27FC236}">
                  <a16:creationId xmlns:a16="http://schemas.microsoft.com/office/drawing/2014/main" id="{ED3514F7-9A73-4664-8DB3-5B74A0B139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06" y="3448050"/>
              <a:ext cx="5436000" cy="3377584"/>
            </a:xfrm>
            <a:prstGeom prst="rect">
              <a:avLst/>
            </a:prstGeom>
          </p:spPr>
        </p:pic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CAE390-D4CC-4802-9688-CB728B0CD4E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368637" y="622741"/>
            <a:ext cx="4374000" cy="1681844"/>
          </a:xfrm>
        </p:spPr>
        <p:txBody>
          <a:bodyPr/>
          <a:lstStyle>
            <a:lvl1pPr>
              <a:lnSpc>
                <a:spcPts val="3150"/>
              </a:lnSpc>
              <a:spcBef>
                <a:spcPts val="0"/>
              </a:spcBef>
              <a:spcAft>
                <a:spcPts val="0"/>
              </a:spcAft>
              <a:defRPr sz="2775" b="1">
                <a:solidFill>
                  <a:schemeClr val="accent1"/>
                </a:solidFill>
              </a:defRPr>
            </a:lvl1pPr>
            <a:lvl2pPr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 sz="3000" b="1">
                <a:solidFill>
                  <a:srgbClr val="C00000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38AB25F-7149-43AD-8256-5B7D9336C6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322" y="595564"/>
            <a:ext cx="924041" cy="1709018"/>
          </a:xfrm>
        </p:spPr>
        <p:txBody>
          <a:bodyPr/>
          <a:lstStyle>
            <a:lvl1pPr>
              <a:lnSpc>
                <a:spcPts val="6675"/>
              </a:lnSpc>
              <a:spcBef>
                <a:spcPts val="0"/>
              </a:spcBef>
              <a:spcAft>
                <a:spcPts val="0"/>
              </a:spcAft>
              <a:defRPr sz="6000" b="0">
                <a:solidFill>
                  <a:srgbClr val="DBDCDE"/>
                </a:solidFill>
              </a:defRPr>
            </a:lvl1pPr>
            <a:lvl2pPr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 sz="3000" b="1">
                <a:solidFill>
                  <a:srgbClr val="C00000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594569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425DC05-4F04-4F5F-B0D3-7ED8BF58EC62}"/>
              </a:ext>
            </a:extLst>
          </p:cNvPr>
          <p:cNvGrpSpPr/>
          <p:nvPr userDrawn="1"/>
        </p:nvGrpSpPr>
        <p:grpSpPr>
          <a:xfrm>
            <a:off x="-12031" y="2543040"/>
            <a:ext cx="9156029" cy="2600460"/>
            <a:chOff x="-16042" y="3390720"/>
            <a:chExt cx="12208039" cy="346728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D0899F-A974-41A2-865E-4613C6112A48}"/>
                </a:ext>
              </a:extLst>
            </p:cNvPr>
            <p:cNvSpPr/>
            <p:nvPr userDrawn="1"/>
          </p:nvSpPr>
          <p:spPr>
            <a:xfrm>
              <a:off x="-1" y="3409949"/>
              <a:ext cx="12191998" cy="34480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prstClr val="white"/>
                </a:solidFill>
                <a:latin typeface="Arial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0A1E81-B40C-4F9B-B509-6CE7EFD0AA28}"/>
                </a:ext>
              </a:extLst>
            </p:cNvPr>
            <p:cNvCxnSpPr/>
            <p:nvPr userDrawn="1"/>
          </p:nvCxnSpPr>
          <p:spPr>
            <a:xfrm flipH="1">
              <a:off x="-16042" y="3390720"/>
              <a:ext cx="12204000" cy="0"/>
            </a:xfrm>
            <a:prstGeom prst="line">
              <a:avLst/>
            </a:prstGeom>
            <a:ln w="1174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4AAEB494-6475-418A-8F45-DE177C7B69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4016" y="6441830"/>
              <a:ext cx="1512000" cy="310155"/>
            </a:xfrm>
            <a:prstGeom prst="rect">
              <a:avLst/>
            </a:prstGeom>
          </p:spPr>
        </p:pic>
        <p:pic>
          <p:nvPicPr>
            <p:cNvPr id="19" name="Picture 18" descr="A close up of a logo&#10;&#10;Description automatically generated">
              <a:extLst>
                <a:ext uri="{FF2B5EF4-FFF2-40B4-BE49-F238E27FC236}">
                  <a16:creationId xmlns:a16="http://schemas.microsoft.com/office/drawing/2014/main" id="{ED3514F7-9A73-4664-8DB3-5B74A0B139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06" y="3448050"/>
              <a:ext cx="5436000" cy="3377584"/>
            </a:xfrm>
            <a:prstGeom prst="rect">
              <a:avLst/>
            </a:prstGeom>
          </p:spPr>
        </p:pic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CAE390-D4CC-4802-9688-CB728B0CD4E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368637" y="622741"/>
            <a:ext cx="4374000" cy="1681844"/>
          </a:xfrm>
        </p:spPr>
        <p:txBody>
          <a:bodyPr/>
          <a:lstStyle>
            <a:lvl1pPr>
              <a:lnSpc>
                <a:spcPts val="3150"/>
              </a:lnSpc>
              <a:spcBef>
                <a:spcPts val="0"/>
              </a:spcBef>
              <a:spcAft>
                <a:spcPts val="0"/>
              </a:spcAft>
              <a:defRPr sz="2775" b="1">
                <a:solidFill>
                  <a:schemeClr val="accent1"/>
                </a:solidFill>
              </a:defRPr>
            </a:lvl1pPr>
            <a:lvl2pPr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 sz="3000" b="1">
                <a:solidFill>
                  <a:srgbClr val="C00000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38AB25F-7149-43AD-8256-5B7D9336C6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322" y="595564"/>
            <a:ext cx="924041" cy="1709018"/>
          </a:xfrm>
        </p:spPr>
        <p:txBody>
          <a:bodyPr/>
          <a:lstStyle>
            <a:lvl1pPr>
              <a:lnSpc>
                <a:spcPts val="6675"/>
              </a:lnSpc>
              <a:spcBef>
                <a:spcPts val="0"/>
              </a:spcBef>
              <a:spcAft>
                <a:spcPts val="0"/>
              </a:spcAft>
              <a:defRPr sz="6000" b="0">
                <a:solidFill>
                  <a:srgbClr val="DBDCDE"/>
                </a:solidFill>
              </a:defRPr>
            </a:lvl1pPr>
            <a:lvl2pPr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 sz="3000" b="1">
                <a:solidFill>
                  <a:srgbClr val="C00000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620728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_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E9358EC-D92A-4D84-94E7-3101CAAE9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" y="4750308"/>
            <a:ext cx="1943100" cy="39319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3B5EC-5CF7-4752-8999-F48ADB26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6961-2EC2-4846-8118-47565CCB3469}" type="slidenum">
              <a:rPr lang="en-GB" smtClean="0">
                <a:solidFill>
                  <a:srgbClr val="053868"/>
                </a:solidFill>
                <a:latin typeface="Arial"/>
              </a:rPr>
              <a:pPr/>
              <a:t>‹#›</a:t>
            </a:fld>
            <a:endParaRPr lang="en-GB">
              <a:solidFill>
                <a:srgbClr val="053868"/>
              </a:solidFill>
              <a:latin typeface="Arial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14C4722-2CED-4280-B267-6902C27766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529" y="134661"/>
            <a:ext cx="8457979" cy="309107"/>
          </a:xfrm>
        </p:spPr>
        <p:txBody>
          <a:bodyPr>
            <a:noAutofit/>
          </a:bodyPr>
          <a:lstStyle>
            <a:lvl1pPr>
              <a:lnSpc>
                <a:spcPts val="2160"/>
              </a:lnSpc>
              <a:spcAft>
                <a:spcPts val="0"/>
              </a:spcAft>
              <a:defRPr sz="1800"/>
            </a:lvl1pPr>
            <a:lvl2pPr>
              <a:lnSpc>
                <a:spcPts val="1950"/>
              </a:lnSpc>
              <a:spcAft>
                <a:spcPts val="0"/>
              </a:spcAft>
              <a:defRPr sz="1350">
                <a:solidFill>
                  <a:schemeClr val="accent3"/>
                </a:solidFill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4020A0-3B78-4E12-AFA4-DABE5ECC87F5}"/>
              </a:ext>
            </a:extLst>
          </p:cNvPr>
          <p:cNvCxnSpPr/>
          <p:nvPr userDrawn="1"/>
        </p:nvCxnSpPr>
        <p:spPr>
          <a:xfrm>
            <a:off x="348535" y="725480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F56CE7-6F9C-4586-9165-13F5EAD99529}"/>
              </a:ext>
            </a:extLst>
          </p:cNvPr>
          <p:cNvCxnSpPr/>
          <p:nvPr userDrawn="1"/>
        </p:nvCxnSpPr>
        <p:spPr>
          <a:xfrm>
            <a:off x="348325" y="4749155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sign in the dark&#10;&#10;Description automatically generated">
            <a:extLst>
              <a:ext uri="{FF2B5EF4-FFF2-40B4-BE49-F238E27FC236}">
                <a16:creationId xmlns:a16="http://schemas.microsoft.com/office/drawing/2014/main" id="{AC9BE218-21C5-4062-9A3C-3BAD3A5AA7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9" y="4832710"/>
            <a:ext cx="1134000" cy="231929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>
          <a:xfrm>
            <a:off x="335793" y="451993"/>
            <a:ext cx="8459686" cy="249282"/>
          </a:xfrm>
        </p:spPr>
        <p:txBody>
          <a:bodyPr anchor="ctr"/>
          <a:lstStyle>
            <a:lvl1pPr>
              <a:defRPr sz="1350" b="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1779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E9358EC-D92A-4D84-94E7-3101CAAE9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" y="4750308"/>
            <a:ext cx="1943100" cy="3931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6DBB8-57A4-4D9D-914A-A2414B054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522" y="1129618"/>
            <a:ext cx="5454000" cy="348095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3B5EC-5CF7-4752-8999-F48ADB26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6961-2EC2-4846-8118-47565CCB3469}" type="slidenum">
              <a:rPr lang="en-GB" smtClean="0">
                <a:solidFill>
                  <a:srgbClr val="053868"/>
                </a:solidFill>
                <a:latin typeface="Arial"/>
              </a:rPr>
              <a:pPr/>
              <a:t>‹#›</a:t>
            </a:fld>
            <a:endParaRPr lang="en-GB">
              <a:solidFill>
                <a:srgbClr val="053868"/>
              </a:solidFill>
              <a:latin typeface="Arial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14C4722-2CED-4280-B267-6902C27766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529" y="134661"/>
            <a:ext cx="8457979" cy="309107"/>
          </a:xfrm>
        </p:spPr>
        <p:txBody>
          <a:bodyPr>
            <a:noAutofit/>
          </a:bodyPr>
          <a:lstStyle>
            <a:lvl1pPr>
              <a:lnSpc>
                <a:spcPts val="2160"/>
              </a:lnSpc>
              <a:spcAft>
                <a:spcPts val="0"/>
              </a:spcAft>
              <a:defRPr sz="1800"/>
            </a:lvl1pPr>
            <a:lvl2pPr>
              <a:lnSpc>
                <a:spcPts val="1950"/>
              </a:lnSpc>
              <a:spcAft>
                <a:spcPts val="0"/>
              </a:spcAft>
              <a:defRPr sz="1350">
                <a:solidFill>
                  <a:schemeClr val="accent3"/>
                </a:solidFill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4020A0-3B78-4E12-AFA4-DABE5ECC87F5}"/>
              </a:ext>
            </a:extLst>
          </p:cNvPr>
          <p:cNvCxnSpPr/>
          <p:nvPr userDrawn="1"/>
        </p:nvCxnSpPr>
        <p:spPr>
          <a:xfrm>
            <a:off x="348535" y="725480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F56CE7-6F9C-4586-9165-13F5EAD99529}"/>
              </a:ext>
            </a:extLst>
          </p:cNvPr>
          <p:cNvCxnSpPr/>
          <p:nvPr userDrawn="1"/>
        </p:nvCxnSpPr>
        <p:spPr>
          <a:xfrm>
            <a:off x="348325" y="4749155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sign in the dark&#10;&#10;Description automatically generated">
            <a:extLst>
              <a:ext uri="{FF2B5EF4-FFF2-40B4-BE49-F238E27FC236}">
                <a16:creationId xmlns:a16="http://schemas.microsoft.com/office/drawing/2014/main" id="{AC9BE218-21C5-4062-9A3C-3BAD3A5AA7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9" y="4832710"/>
            <a:ext cx="1134000" cy="231929"/>
          </a:xfrm>
          <a:prstGeom prst="rect">
            <a:avLst/>
          </a:prstGeom>
        </p:spPr>
      </p:pic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B4B08FAF-2D9C-49A7-9194-D2D74814E6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7836" y="1128615"/>
            <a:ext cx="2710150" cy="3480953"/>
          </a:xfrm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>
          <a:xfrm>
            <a:off x="335793" y="476198"/>
            <a:ext cx="8459686" cy="249282"/>
          </a:xfrm>
        </p:spPr>
        <p:txBody>
          <a:bodyPr anchor="ctr"/>
          <a:lstStyle>
            <a:lvl1pPr>
              <a:defRPr sz="1350" b="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5632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E9358EC-D92A-4D84-94E7-3101CAAE9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" y="4750308"/>
            <a:ext cx="1943100" cy="3931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6DBB8-57A4-4D9D-914A-A2414B054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3B5EC-5CF7-4752-8999-F48ADB26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6961-2EC2-4846-8118-47565CCB3469}" type="slidenum">
              <a:rPr lang="en-GB" smtClean="0">
                <a:solidFill>
                  <a:srgbClr val="053868"/>
                </a:solidFill>
                <a:latin typeface="Arial"/>
              </a:rPr>
              <a:pPr/>
              <a:t>‹#›</a:t>
            </a:fld>
            <a:endParaRPr lang="en-GB">
              <a:solidFill>
                <a:srgbClr val="053868"/>
              </a:solidFill>
              <a:latin typeface="Arial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F56CE7-6F9C-4586-9165-13F5EAD99529}"/>
              </a:ext>
            </a:extLst>
          </p:cNvPr>
          <p:cNvCxnSpPr/>
          <p:nvPr userDrawn="1"/>
        </p:nvCxnSpPr>
        <p:spPr>
          <a:xfrm>
            <a:off x="348325" y="4749155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sign in the dark&#10;&#10;Description automatically generated">
            <a:extLst>
              <a:ext uri="{FF2B5EF4-FFF2-40B4-BE49-F238E27FC236}">
                <a16:creationId xmlns:a16="http://schemas.microsoft.com/office/drawing/2014/main" id="{AC9BE218-21C5-4062-9A3C-3BAD3A5AA7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9" y="4832710"/>
            <a:ext cx="1134000" cy="231929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14C4722-2CED-4280-B267-6902C27766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529" y="134661"/>
            <a:ext cx="8457979" cy="309107"/>
          </a:xfrm>
        </p:spPr>
        <p:txBody>
          <a:bodyPr>
            <a:noAutofit/>
          </a:bodyPr>
          <a:lstStyle>
            <a:lvl1pPr>
              <a:lnSpc>
                <a:spcPts val="2160"/>
              </a:lnSpc>
              <a:spcAft>
                <a:spcPts val="0"/>
              </a:spcAft>
              <a:defRPr sz="1800"/>
            </a:lvl1pPr>
            <a:lvl2pPr>
              <a:lnSpc>
                <a:spcPts val="1950"/>
              </a:lnSpc>
              <a:spcAft>
                <a:spcPts val="0"/>
              </a:spcAft>
              <a:defRPr sz="1350">
                <a:solidFill>
                  <a:schemeClr val="accent3"/>
                </a:solidFill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4020A0-3B78-4E12-AFA4-DABE5ECC87F5}"/>
              </a:ext>
            </a:extLst>
          </p:cNvPr>
          <p:cNvCxnSpPr/>
          <p:nvPr userDrawn="1"/>
        </p:nvCxnSpPr>
        <p:spPr>
          <a:xfrm>
            <a:off x="348535" y="725480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6"/>
          <p:cNvSpPr>
            <a:spLocks noGrp="1"/>
          </p:cNvSpPr>
          <p:nvPr>
            <p:ph sz="quarter" idx="17"/>
          </p:nvPr>
        </p:nvSpPr>
        <p:spPr>
          <a:xfrm>
            <a:off x="335793" y="476198"/>
            <a:ext cx="8459686" cy="249282"/>
          </a:xfrm>
        </p:spPr>
        <p:txBody>
          <a:bodyPr anchor="ctr"/>
          <a:lstStyle>
            <a:lvl1pPr>
              <a:defRPr sz="1350" b="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9386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image cover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82F498E-AE08-414D-852F-3F480AB2462C}"/>
              </a:ext>
            </a:extLst>
          </p:cNvPr>
          <p:cNvGrpSpPr/>
          <p:nvPr userDrawn="1"/>
        </p:nvGrpSpPr>
        <p:grpSpPr>
          <a:xfrm>
            <a:off x="-7454" y="-311697"/>
            <a:ext cx="9153000" cy="2159591"/>
            <a:chOff x="-9939" y="-415597"/>
            <a:chExt cx="12204000" cy="28794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AA8CF84-DB06-4641-83BE-2518D9F1DF01}"/>
                </a:ext>
              </a:extLst>
            </p:cNvPr>
            <p:cNvGrpSpPr/>
            <p:nvPr userDrawn="1"/>
          </p:nvGrpSpPr>
          <p:grpSpPr>
            <a:xfrm>
              <a:off x="0" y="-415597"/>
              <a:ext cx="12192000" cy="2879454"/>
              <a:chOff x="0" y="-415597"/>
              <a:chExt cx="12192000" cy="2879454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3D0899F-A974-41A2-865E-4613C6112A48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12192000" cy="234214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>
                  <a:solidFill>
                    <a:prstClr val="white"/>
                  </a:solidFill>
                  <a:latin typeface="Arial"/>
                </a:endParaRPr>
              </a:p>
            </p:txBody>
          </p:sp>
          <p:pic>
            <p:nvPicPr>
              <p:cNvPr id="11" name="Picture 10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30347E46-6CE9-4CD5-884F-990BB9323E5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68915" y="949484"/>
                <a:ext cx="2466000" cy="507422"/>
              </a:xfrm>
              <a:prstGeom prst="rect">
                <a:avLst/>
              </a:prstGeom>
            </p:spPr>
          </p:pic>
          <p:pic>
            <p:nvPicPr>
              <p:cNvPr id="3" name="Picture 2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0D4E1006-4C23-42F0-9180-38397FB7DFF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2423" y="-415597"/>
                <a:ext cx="4486292" cy="2879454"/>
              </a:xfrm>
              <a:prstGeom prst="rect">
                <a:avLst/>
              </a:prstGeom>
            </p:spPr>
          </p:pic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0A1E81-B40C-4F9B-B509-6CE7EFD0AA28}"/>
                </a:ext>
              </a:extLst>
            </p:cNvPr>
            <p:cNvCxnSpPr/>
            <p:nvPr userDrawn="1"/>
          </p:nvCxnSpPr>
          <p:spPr>
            <a:xfrm flipH="1">
              <a:off x="-9939" y="2328499"/>
              <a:ext cx="12204000" cy="0"/>
            </a:xfrm>
            <a:prstGeom prst="line">
              <a:avLst/>
            </a:prstGeom>
            <a:ln w="1174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2DE98-A1B2-41FE-A84B-45B35F8574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299" y="4714062"/>
            <a:ext cx="2057400" cy="273844"/>
          </a:xfrm>
          <a:prstGeom prst="rect">
            <a:avLst/>
          </a:prstGeom>
        </p:spPr>
        <p:txBody>
          <a:bodyPr vert="horz" lIns="0" tIns="0" rIns="0" bIns="0" anchor="t">
            <a:no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CAE390-D4CC-4802-9688-CB728B0CD4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8300" y="670322"/>
            <a:ext cx="6449542" cy="945000"/>
          </a:xfrm>
        </p:spPr>
        <p:txBody>
          <a:bodyPr/>
          <a:lstStyle>
            <a:lvl1pPr>
              <a:lnSpc>
                <a:spcPts val="2910"/>
              </a:lnSpc>
              <a:spcAft>
                <a:spcPts val="450"/>
              </a:spcAft>
              <a:defRPr sz="2625" b="0">
                <a:solidFill>
                  <a:schemeClr val="bg1"/>
                </a:solidFill>
              </a:defRPr>
            </a:lvl1pPr>
            <a:lvl2pPr>
              <a:lnSpc>
                <a:spcPts val="2910"/>
              </a:lnSpc>
              <a:spcAft>
                <a:spcPts val="0"/>
              </a:spcAft>
              <a:defRPr sz="1800" b="0">
                <a:solidFill>
                  <a:schemeClr val="accent3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68556C4-20D5-4DD8-B692-464DE31192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1792848"/>
            <a:ext cx="3051000" cy="3350652"/>
          </a:xfrm>
          <a:noFill/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/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D799EBD7-40CA-41B9-9BD5-91ABFD08D1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50004" y="1792800"/>
            <a:ext cx="3051000" cy="3350652"/>
          </a:xfrm>
          <a:noFill/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/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C5064A06-EC18-4379-BE8F-C5EB6B956B4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0011" y="1792848"/>
            <a:ext cx="3043990" cy="3350652"/>
          </a:xfrm>
          <a:noFill/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9601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2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E9358EC-D92A-4D84-94E7-3101CAAE9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" y="4750308"/>
            <a:ext cx="1943100" cy="39319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3B5EC-5CF7-4752-8999-F48ADB26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6961-2EC2-4846-8118-47565CCB3469}" type="slidenum">
              <a:rPr lang="en-GB" smtClean="0">
                <a:solidFill>
                  <a:srgbClr val="053868"/>
                </a:solidFill>
                <a:latin typeface="Arial"/>
              </a:rPr>
              <a:pPr/>
              <a:t>‹#›</a:t>
            </a:fld>
            <a:endParaRPr lang="en-GB">
              <a:solidFill>
                <a:srgbClr val="053868"/>
              </a:solidFill>
              <a:latin typeface="Arial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F56CE7-6F9C-4586-9165-13F5EAD99529}"/>
              </a:ext>
            </a:extLst>
          </p:cNvPr>
          <p:cNvCxnSpPr/>
          <p:nvPr userDrawn="1"/>
        </p:nvCxnSpPr>
        <p:spPr>
          <a:xfrm>
            <a:off x="348325" y="4749155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sign in the dark&#10;&#10;Description automatically generated">
            <a:extLst>
              <a:ext uri="{FF2B5EF4-FFF2-40B4-BE49-F238E27FC236}">
                <a16:creationId xmlns:a16="http://schemas.microsoft.com/office/drawing/2014/main" id="{AC9BE218-21C5-4062-9A3C-3BAD3A5AA7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9" y="4832710"/>
            <a:ext cx="1134000" cy="23192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8C8684-7B92-4DAE-9E00-51CCD6ABBC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6959" y="1129904"/>
            <a:ext cx="5465573" cy="216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D039E23-0A0C-4CED-829E-1EBA4B88FF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8327" y="2806075"/>
            <a:ext cx="5465573" cy="216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able Placeholder 6">
            <a:extLst>
              <a:ext uri="{FF2B5EF4-FFF2-40B4-BE49-F238E27FC236}">
                <a16:creationId xmlns:a16="http://schemas.microsoft.com/office/drawing/2014/main" id="{80476506-D9AE-43E5-BE99-C2070CC7657A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336947" y="1418662"/>
            <a:ext cx="5600906" cy="1291328"/>
          </a:xfrm>
        </p:spPr>
        <p:txBody>
          <a:bodyPr/>
          <a:lstStyle/>
          <a:p>
            <a:r>
              <a:rPr lang="ru-RU"/>
              <a:t>Вставка таблицы</a:t>
            </a:r>
            <a:endParaRPr lang="en-GB"/>
          </a:p>
        </p:txBody>
      </p:sp>
      <p:sp>
        <p:nvSpPr>
          <p:cNvPr id="20" name="Table Placeholder 6">
            <a:extLst>
              <a:ext uri="{FF2B5EF4-FFF2-40B4-BE49-F238E27FC236}">
                <a16:creationId xmlns:a16="http://schemas.microsoft.com/office/drawing/2014/main" id="{7B10C103-3C21-4964-B5F5-3F390BC38B7C}"/>
              </a:ext>
            </a:extLst>
          </p:cNvPr>
          <p:cNvSpPr>
            <a:spLocks noGrp="1"/>
          </p:cNvSpPr>
          <p:nvPr>
            <p:ph type="tbl" sz="quarter" idx="20"/>
          </p:nvPr>
        </p:nvSpPr>
        <p:spPr>
          <a:xfrm>
            <a:off x="348300" y="3082263"/>
            <a:ext cx="5600906" cy="1290600"/>
          </a:xfrm>
        </p:spPr>
        <p:txBody>
          <a:bodyPr/>
          <a:lstStyle/>
          <a:p>
            <a:r>
              <a:rPr lang="ru-RU"/>
              <a:t>Вставка таблицы</a:t>
            </a:r>
            <a:endParaRPr lang="en-GB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14C4722-2CED-4280-B267-6902C27766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529" y="134661"/>
            <a:ext cx="8457979" cy="309107"/>
          </a:xfrm>
        </p:spPr>
        <p:txBody>
          <a:bodyPr>
            <a:noAutofit/>
          </a:bodyPr>
          <a:lstStyle>
            <a:lvl1pPr>
              <a:lnSpc>
                <a:spcPts val="2160"/>
              </a:lnSpc>
              <a:spcAft>
                <a:spcPts val="0"/>
              </a:spcAft>
              <a:defRPr sz="1800"/>
            </a:lvl1pPr>
            <a:lvl2pPr>
              <a:lnSpc>
                <a:spcPts val="1950"/>
              </a:lnSpc>
              <a:spcAft>
                <a:spcPts val="0"/>
              </a:spcAft>
              <a:defRPr sz="1350">
                <a:solidFill>
                  <a:schemeClr val="accent3"/>
                </a:solidFill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4020A0-3B78-4E12-AFA4-DABE5ECC87F5}"/>
              </a:ext>
            </a:extLst>
          </p:cNvPr>
          <p:cNvCxnSpPr/>
          <p:nvPr userDrawn="1"/>
        </p:nvCxnSpPr>
        <p:spPr>
          <a:xfrm>
            <a:off x="348535" y="725480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6"/>
          <p:cNvSpPr>
            <a:spLocks noGrp="1"/>
          </p:cNvSpPr>
          <p:nvPr>
            <p:ph sz="quarter" idx="17"/>
          </p:nvPr>
        </p:nvSpPr>
        <p:spPr>
          <a:xfrm>
            <a:off x="335793" y="476198"/>
            <a:ext cx="8459686" cy="249282"/>
          </a:xfrm>
        </p:spPr>
        <p:txBody>
          <a:bodyPr anchor="ctr"/>
          <a:lstStyle>
            <a:lvl1pPr>
              <a:defRPr sz="1350" b="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140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A48F02BD-8243-4508-AA9F-766907CAF5BF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336976" y="1358504"/>
            <a:ext cx="4157663" cy="2439590"/>
          </a:xfrm>
        </p:spPr>
        <p:txBody>
          <a:bodyPr/>
          <a:lstStyle/>
          <a:p>
            <a:r>
              <a:rPr lang="ru-RU"/>
              <a:t>Вставка таблицы</a:t>
            </a:r>
            <a:endParaRPr lang="en-GB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E9358EC-D92A-4D84-94E7-3101CAAE9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" y="4750308"/>
            <a:ext cx="1943100" cy="3931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6DBB8-57A4-4D9D-914A-A2414B054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8265" y="1129603"/>
            <a:ext cx="4127225" cy="3480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3B5EC-5CF7-4752-8999-F48ADB26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6961-2EC2-4846-8118-47565CCB3469}" type="slidenum">
              <a:rPr lang="en-GB" smtClean="0">
                <a:solidFill>
                  <a:srgbClr val="053868"/>
                </a:solidFill>
                <a:latin typeface="Arial"/>
              </a:rPr>
              <a:pPr/>
              <a:t>‹#›</a:t>
            </a:fld>
            <a:endParaRPr lang="en-GB">
              <a:solidFill>
                <a:srgbClr val="053868"/>
              </a:solidFill>
              <a:latin typeface="Arial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F56CE7-6F9C-4586-9165-13F5EAD99529}"/>
              </a:ext>
            </a:extLst>
          </p:cNvPr>
          <p:cNvCxnSpPr/>
          <p:nvPr userDrawn="1"/>
        </p:nvCxnSpPr>
        <p:spPr>
          <a:xfrm>
            <a:off x="348325" y="4749155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sign in the dark&#10;&#10;Description automatically generated">
            <a:extLst>
              <a:ext uri="{FF2B5EF4-FFF2-40B4-BE49-F238E27FC236}">
                <a16:creationId xmlns:a16="http://schemas.microsoft.com/office/drawing/2014/main" id="{AC9BE218-21C5-4062-9A3C-3BAD3A5AA7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9" y="4832710"/>
            <a:ext cx="1134000" cy="231929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EBAE7A5-3418-4F68-A46B-5182707AA0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6948" y="1129904"/>
            <a:ext cx="4158000" cy="216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314C4722-2CED-4280-B267-6902C27766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529" y="134661"/>
            <a:ext cx="8457979" cy="309107"/>
          </a:xfrm>
        </p:spPr>
        <p:txBody>
          <a:bodyPr>
            <a:noAutofit/>
          </a:bodyPr>
          <a:lstStyle>
            <a:lvl1pPr>
              <a:lnSpc>
                <a:spcPts val="2160"/>
              </a:lnSpc>
              <a:spcAft>
                <a:spcPts val="0"/>
              </a:spcAft>
              <a:defRPr sz="1800"/>
            </a:lvl1pPr>
            <a:lvl2pPr>
              <a:lnSpc>
                <a:spcPts val="1950"/>
              </a:lnSpc>
              <a:spcAft>
                <a:spcPts val="0"/>
              </a:spcAft>
              <a:defRPr sz="1350">
                <a:solidFill>
                  <a:schemeClr val="accent3"/>
                </a:solidFill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94020A0-3B78-4E12-AFA4-DABE5ECC87F5}"/>
              </a:ext>
            </a:extLst>
          </p:cNvPr>
          <p:cNvCxnSpPr/>
          <p:nvPr userDrawn="1"/>
        </p:nvCxnSpPr>
        <p:spPr>
          <a:xfrm>
            <a:off x="348535" y="725480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6"/>
          <p:cNvSpPr>
            <a:spLocks noGrp="1"/>
          </p:cNvSpPr>
          <p:nvPr>
            <p:ph sz="quarter" idx="17"/>
          </p:nvPr>
        </p:nvSpPr>
        <p:spPr>
          <a:xfrm>
            <a:off x="335793" y="476198"/>
            <a:ext cx="8459686" cy="249282"/>
          </a:xfrm>
        </p:spPr>
        <p:txBody>
          <a:bodyPr anchor="ctr"/>
          <a:lstStyle>
            <a:lvl1pPr>
              <a:defRPr sz="1350" b="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0627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hart Placeholder 6">
            <a:extLst>
              <a:ext uri="{FF2B5EF4-FFF2-40B4-BE49-F238E27FC236}">
                <a16:creationId xmlns:a16="http://schemas.microsoft.com/office/drawing/2014/main" id="{4D7A7EB5-746B-4E08-BC0D-5E295800E06F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348854" y="1128765"/>
            <a:ext cx="8459593" cy="351455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ru-RU"/>
              <a:t>Вставка диаграммы</a:t>
            </a:r>
            <a:endParaRPr lang="en-GB" dirty="0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E9358EC-D92A-4D84-94E7-3101CAAE9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" y="4750308"/>
            <a:ext cx="1943100" cy="39319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3B5EC-5CF7-4752-8999-F48ADB26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6961-2EC2-4846-8118-47565CCB3469}" type="slidenum">
              <a:rPr lang="en-GB" smtClean="0">
                <a:solidFill>
                  <a:srgbClr val="053868"/>
                </a:solidFill>
                <a:latin typeface="Arial"/>
              </a:rPr>
              <a:pPr/>
              <a:t>‹#›</a:t>
            </a:fld>
            <a:endParaRPr lang="en-GB">
              <a:solidFill>
                <a:srgbClr val="053868"/>
              </a:solidFill>
              <a:latin typeface="Arial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F56CE7-6F9C-4586-9165-13F5EAD99529}"/>
              </a:ext>
            </a:extLst>
          </p:cNvPr>
          <p:cNvCxnSpPr/>
          <p:nvPr userDrawn="1"/>
        </p:nvCxnSpPr>
        <p:spPr>
          <a:xfrm>
            <a:off x="348325" y="4749155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sign in the dark&#10;&#10;Description automatically generated">
            <a:extLst>
              <a:ext uri="{FF2B5EF4-FFF2-40B4-BE49-F238E27FC236}">
                <a16:creationId xmlns:a16="http://schemas.microsoft.com/office/drawing/2014/main" id="{AC9BE218-21C5-4062-9A3C-3BAD3A5AA7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9" y="4832710"/>
            <a:ext cx="1134000" cy="231929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14C4722-2CED-4280-B267-6902C27766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529" y="134661"/>
            <a:ext cx="8457979" cy="309107"/>
          </a:xfrm>
        </p:spPr>
        <p:txBody>
          <a:bodyPr>
            <a:noAutofit/>
          </a:bodyPr>
          <a:lstStyle>
            <a:lvl1pPr>
              <a:lnSpc>
                <a:spcPts val="2160"/>
              </a:lnSpc>
              <a:spcAft>
                <a:spcPts val="0"/>
              </a:spcAft>
              <a:defRPr sz="1800"/>
            </a:lvl1pPr>
            <a:lvl2pPr>
              <a:lnSpc>
                <a:spcPts val="1950"/>
              </a:lnSpc>
              <a:spcAft>
                <a:spcPts val="0"/>
              </a:spcAft>
              <a:defRPr sz="1350">
                <a:solidFill>
                  <a:schemeClr val="accent3"/>
                </a:solidFill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4020A0-3B78-4E12-AFA4-DABE5ECC87F5}"/>
              </a:ext>
            </a:extLst>
          </p:cNvPr>
          <p:cNvCxnSpPr/>
          <p:nvPr userDrawn="1"/>
        </p:nvCxnSpPr>
        <p:spPr>
          <a:xfrm>
            <a:off x="348535" y="725480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6"/>
          <p:cNvSpPr>
            <a:spLocks noGrp="1"/>
          </p:cNvSpPr>
          <p:nvPr>
            <p:ph sz="quarter" idx="18"/>
          </p:nvPr>
        </p:nvSpPr>
        <p:spPr>
          <a:xfrm>
            <a:off x="335793" y="476198"/>
            <a:ext cx="8459686" cy="249282"/>
          </a:xfrm>
        </p:spPr>
        <p:txBody>
          <a:bodyPr anchor="ctr"/>
          <a:lstStyle>
            <a:lvl1pPr>
              <a:defRPr sz="1350" b="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2738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E9358EC-D92A-4D84-94E7-3101CAAE9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" y="4750308"/>
            <a:ext cx="1943100" cy="3931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6DBB8-57A4-4D9D-914A-A2414B054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522" y="1129603"/>
            <a:ext cx="4115194" cy="3480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3B5EC-5CF7-4752-8999-F48ADB26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6961-2EC2-4846-8118-47565CCB3469}" type="slidenum">
              <a:rPr lang="en-GB" smtClean="0">
                <a:solidFill>
                  <a:srgbClr val="053868"/>
                </a:solidFill>
                <a:latin typeface="Arial"/>
              </a:rPr>
              <a:pPr/>
              <a:t>‹#›</a:t>
            </a:fld>
            <a:endParaRPr lang="en-GB">
              <a:solidFill>
                <a:srgbClr val="053868"/>
              </a:solidFill>
              <a:latin typeface="Arial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F56CE7-6F9C-4586-9165-13F5EAD99529}"/>
              </a:ext>
            </a:extLst>
          </p:cNvPr>
          <p:cNvCxnSpPr/>
          <p:nvPr userDrawn="1"/>
        </p:nvCxnSpPr>
        <p:spPr>
          <a:xfrm>
            <a:off x="348325" y="4749155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sign in the dark&#10;&#10;Description automatically generated">
            <a:extLst>
              <a:ext uri="{FF2B5EF4-FFF2-40B4-BE49-F238E27FC236}">
                <a16:creationId xmlns:a16="http://schemas.microsoft.com/office/drawing/2014/main" id="{AC9BE218-21C5-4062-9A3C-3BAD3A5AA7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9" y="4832710"/>
            <a:ext cx="1134000" cy="231929"/>
          </a:xfrm>
          <a:prstGeom prst="rect">
            <a:avLst/>
          </a:prstGeom>
        </p:spPr>
      </p:pic>
      <p:sp>
        <p:nvSpPr>
          <p:cNvPr id="12" name="Chart Placeholder 6">
            <a:extLst>
              <a:ext uri="{FF2B5EF4-FFF2-40B4-BE49-F238E27FC236}">
                <a16:creationId xmlns:a16="http://schemas.microsoft.com/office/drawing/2014/main" id="{A22056EF-B020-4471-BDBB-B3F8C0EA9676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680284" y="1128773"/>
            <a:ext cx="4128162" cy="166256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ru-RU"/>
              <a:t>Вставка диаграммы</a:t>
            </a:r>
            <a:endParaRPr lang="en-GB" dirty="0"/>
          </a:p>
        </p:txBody>
      </p:sp>
      <p:sp>
        <p:nvSpPr>
          <p:cNvPr id="14" name="Chart Placeholder 6">
            <a:extLst>
              <a:ext uri="{FF2B5EF4-FFF2-40B4-BE49-F238E27FC236}">
                <a16:creationId xmlns:a16="http://schemas.microsoft.com/office/drawing/2014/main" id="{C22CD702-8CED-4977-A99A-214E0434F80B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4680284" y="2951159"/>
            <a:ext cx="4128162" cy="166256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ru-RU"/>
              <a:t>Вставка диаграммы</a:t>
            </a:r>
            <a:endParaRPr lang="en-GB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14C4722-2CED-4280-B267-6902C27766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529" y="134661"/>
            <a:ext cx="8457979" cy="309107"/>
          </a:xfrm>
        </p:spPr>
        <p:txBody>
          <a:bodyPr>
            <a:noAutofit/>
          </a:bodyPr>
          <a:lstStyle>
            <a:lvl1pPr>
              <a:lnSpc>
                <a:spcPts val="2160"/>
              </a:lnSpc>
              <a:spcAft>
                <a:spcPts val="0"/>
              </a:spcAft>
              <a:defRPr sz="1800"/>
            </a:lvl1pPr>
            <a:lvl2pPr>
              <a:lnSpc>
                <a:spcPts val="1950"/>
              </a:lnSpc>
              <a:spcAft>
                <a:spcPts val="0"/>
              </a:spcAft>
              <a:defRPr sz="1350">
                <a:solidFill>
                  <a:schemeClr val="accent3"/>
                </a:solidFill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94020A0-3B78-4E12-AFA4-DABE5ECC87F5}"/>
              </a:ext>
            </a:extLst>
          </p:cNvPr>
          <p:cNvCxnSpPr/>
          <p:nvPr userDrawn="1"/>
        </p:nvCxnSpPr>
        <p:spPr>
          <a:xfrm>
            <a:off x="348535" y="725480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6"/>
          <p:cNvSpPr>
            <a:spLocks noGrp="1"/>
          </p:cNvSpPr>
          <p:nvPr>
            <p:ph sz="quarter" idx="19"/>
          </p:nvPr>
        </p:nvSpPr>
        <p:spPr>
          <a:xfrm>
            <a:off x="335793" y="476198"/>
            <a:ext cx="8459686" cy="249282"/>
          </a:xfrm>
        </p:spPr>
        <p:txBody>
          <a:bodyPr anchor="ctr"/>
          <a:lstStyle>
            <a:lvl1pPr>
              <a:defRPr sz="1350" b="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96122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4 char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E9358EC-D92A-4D84-94E7-3101CAAE9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" y="4750308"/>
            <a:ext cx="1943100" cy="39319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3B5EC-5CF7-4752-8999-F48ADB26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6961-2EC2-4846-8118-47565CCB3469}" type="slidenum">
              <a:rPr lang="en-GB" smtClean="0">
                <a:solidFill>
                  <a:srgbClr val="053868"/>
                </a:solidFill>
                <a:latin typeface="Arial"/>
              </a:rPr>
              <a:pPr/>
              <a:t>‹#›</a:t>
            </a:fld>
            <a:endParaRPr lang="en-GB">
              <a:solidFill>
                <a:srgbClr val="053868"/>
              </a:solidFill>
              <a:latin typeface="Arial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F56CE7-6F9C-4586-9165-13F5EAD99529}"/>
              </a:ext>
            </a:extLst>
          </p:cNvPr>
          <p:cNvCxnSpPr/>
          <p:nvPr userDrawn="1"/>
        </p:nvCxnSpPr>
        <p:spPr>
          <a:xfrm>
            <a:off x="348325" y="4749155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sign in the dark&#10;&#10;Description automatically generated">
            <a:extLst>
              <a:ext uri="{FF2B5EF4-FFF2-40B4-BE49-F238E27FC236}">
                <a16:creationId xmlns:a16="http://schemas.microsoft.com/office/drawing/2014/main" id="{AC9BE218-21C5-4062-9A3C-3BAD3A5AA7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9" y="4832710"/>
            <a:ext cx="1134000" cy="231929"/>
          </a:xfrm>
          <a:prstGeom prst="rect">
            <a:avLst/>
          </a:prstGeom>
        </p:spPr>
      </p:pic>
      <p:sp>
        <p:nvSpPr>
          <p:cNvPr id="12" name="Chart Placeholder 6">
            <a:extLst>
              <a:ext uri="{FF2B5EF4-FFF2-40B4-BE49-F238E27FC236}">
                <a16:creationId xmlns:a16="http://schemas.microsoft.com/office/drawing/2014/main" id="{A22056EF-B020-4471-BDBB-B3F8C0EA9676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680284" y="1128773"/>
            <a:ext cx="4128162" cy="166256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ru-RU"/>
              <a:t>Вставка диаграммы</a:t>
            </a:r>
            <a:endParaRPr lang="en-GB" dirty="0"/>
          </a:p>
        </p:txBody>
      </p:sp>
      <p:sp>
        <p:nvSpPr>
          <p:cNvPr id="14" name="Chart Placeholder 6">
            <a:extLst>
              <a:ext uri="{FF2B5EF4-FFF2-40B4-BE49-F238E27FC236}">
                <a16:creationId xmlns:a16="http://schemas.microsoft.com/office/drawing/2014/main" id="{C22CD702-8CED-4977-A99A-214E0434F80B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4680284" y="2951159"/>
            <a:ext cx="4128162" cy="166256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ru-RU"/>
              <a:t>Вставка диаграммы</a:t>
            </a:r>
            <a:endParaRPr lang="en-GB" dirty="0"/>
          </a:p>
        </p:txBody>
      </p:sp>
      <p:sp>
        <p:nvSpPr>
          <p:cNvPr id="16" name="Chart Placeholder 6">
            <a:extLst>
              <a:ext uri="{FF2B5EF4-FFF2-40B4-BE49-F238E27FC236}">
                <a16:creationId xmlns:a16="http://schemas.microsoft.com/office/drawing/2014/main" id="{4F12F449-244D-40D1-8D09-D838C34F9211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335554" y="1124968"/>
            <a:ext cx="4128162" cy="166256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ru-RU"/>
              <a:t>Вставка диаграммы</a:t>
            </a:r>
            <a:endParaRPr lang="en-GB" dirty="0"/>
          </a:p>
        </p:txBody>
      </p:sp>
      <p:sp>
        <p:nvSpPr>
          <p:cNvPr id="17" name="Chart Placeholder 6">
            <a:extLst>
              <a:ext uri="{FF2B5EF4-FFF2-40B4-BE49-F238E27FC236}">
                <a16:creationId xmlns:a16="http://schemas.microsoft.com/office/drawing/2014/main" id="{0A98F6EA-59E5-4402-A13D-5A74F0EC1741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335554" y="2947353"/>
            <a:ext cx="4128162" cy="166256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ru-RU"/>
              <a:t>Вставка диаграммы</a:t>
            </a:r>
            <a:endParaRPr lang="en-GB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314C4722-2CED-4280-B267-6902C27766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529" y="134661"/>
            <a:ext cx="8457979" cy="309107"/>
          </a:xfrm>
        </p:spPr>
        <p:txBody>
          <a:bodyPr>
            <a:noAutofit/>
          </a:bodyPr>
          <a:lstStyle>
            <a:lvl1pPr>
              <a:lnSpc>
                <a:spcPts val="2160"/>
              </a:lnSpc>
              <a:spcAft>
                <a:spcPts val="0"/>
              </a:spcAft>
              <a:defRPr sz="1800"/>
            </a:lvl1pPr>
            <a:lvl2pPr>
              <a:lnSpc>
                <a:spcPts val="1950"/>
              </a:lnSpc>
              <a:spcAft>
                <a:spcPts val="0"/>
              </a:spcAft>
              <a:defRPr sz="1350">
                <a:solidFill>
                  <a:schemeClr val="accent3"/>
                </a:solidFill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4020A0-3B78-4E12-AFA4-DABE5ECC87F5}"/>
              </a:ext>
            </a:extLst>
          </p:cNvPr>
          <p:cNvCxnSpPr/>
          <p:nvPr userDrawn="1"/>
        </p:nvCxnSpPr>
        <p:spPr>
          <a:xfrm>
            <a:off x="348535" y="725480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6"/>
          <p:cNvSpPr>
            <a:spLocks noGrp="1"/>
          </p:cNvSpPr>
          <p:nvPr>
            <p:ph sz="quarter" idx="21"/>
          </p:nvPr>
        </p:nvSpPr>
        <p:spPr>
          <a:xfrm>
            <a:off x="335793" y="476198"/>
            <a:ext cx="8459686" cy="249282"/>
          </a:xfrm>
        </p:spPr>
        <p:txBody>
          <a:bodyPr anchor="ctr"/>
          <a:lstStyle>
            <a:lvl1pPr>
              <a:defRPr sz="1350" b="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97089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E9358EC-D92A-4D84-94E7-3101CAAE9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" y="4750308"/>
            <a:ext cx="1943100" cy="3931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6DBB8-57A4-4D9D-914A-A2414B054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522" y="1129603"/>
            <a:ext cx="4115194" cy="3480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3B5EC-5CF7-4752-8999-F48ADB26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6961-2EC2-4846-8118-47565CCB3469}" type="slidenum">
              <a:rPr lang="en-GB" smtClean="0">
                <a:solidFill>
                  <a:srgbClr val="053868"/>
                </a:solidFill>
                <a:latin typeface="Arial"/>
              </a:rPr>
              <a:pPr/>
              <a:t>‹#›</a:t>
            </a:fld>
            <a:endParaRPr lang="en-GB">
              <a:solidFill>
                <a:srgbClr val="053868"/>
              </a:solidFill>
              <a:latin typeface="Arial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F56CE7-6F9C-4586-9165-13F5EAD99529}"/>
              </a:ext>
            </a:extLst>
          </p:cNvPr>
          <p:cNvCxnSpPr/>
          <p:nvPr userDrawn="1"/>
        </p:nvCxnSpPr>
        <p:spPr>
          <a:xfrm>
            <a:off x="348325" y="4749155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sign in the dark&#10;&#10;Description automatically generated">
            <a:extLst>
              <a:ext uri="{FF2B5EF4-FFF2-40B4-BE49-F238E27FC236}">
                <a16:creationId xmlns:a16="http://schemas.microsoft.com/office/drawing/2014/main" id="{AC9BE218-21C5-4062-9A3C-3BAD3A5AA7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9" y="4832710"/>
            <a:ext cx="1134000" cy="23192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91ED75-CB7E-4CAD-A8D3-3E775704B2D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80295" y="1128600"/>
            <a:ext cx="4115195" cy="3480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14C4722-2CED-4280-B267-6902C27766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529" y="134661"/>
            <a:ext cx="8457979" cy="309107"/>
          </a:xfrm>
        </p:spPr>
        <p:txBody>
          <a:bodyPr>
            <a:noAutofit/>
          </a:bodyPr>
          <a:lstStyle>
            <a:lvl1pPr>
              <a:lnSpc>
                <a:spcPts val="2160"/>
              </a:lnSpc>
              <a:spcAft>
                <a:spcPts val="0"/>
              </a:spcAft>
              <a:defRPr sz="1800"/>
            </a:lvl1pPr>
            <a:lvl2pPr>
              <a:lnSpc>
                <a:spcPts val="1950"/>
              </a:lnSpc>
              <a:spcAft>
                <a:spcPts val="0"/>
              </a:spcAft>
              <a:defRPr sz="1350">
                <a:solidFill>
                  <a:schemeClr val="accent3"/>
                </a:solidFill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4020A0-3B78-4E12-AFA4-DABE5ECC87F5}"/>
              </a:ext>
            </a:extLst>
          </p:cNvPr>
          <p:cNvCxnSpPr/>
          <p:nvPr userDrawn="1"/>
        </p:nvCxnSpPr>
        <p:spPr>
          <a:xfrm>
            <a:off x="348535" y="725480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6"/>
          <p:cNvSpPr>
            <a:spLocks noGrp="1"/>
          </p:cNvSpPr>
          <p:nvPr>
            <p:ph sz="quarter" idx="17"/>
          </p:nvPr>
        </p:nvSpPr>
        <p:spPr>
          <a:xfrm>
            <a:off x="335793" y="476198"/>
            <a:ext cx="8459686" cy="249282"/>
          </a:xfrm>
        </p:spPr>
        <p:txBody>
          <a:bodyPr anchor="ctr"/>
          <a:lstStyle>
            <a:lvl1pPr>
              <a:defRPr sz="1350" b="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95776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E9358EC-D92A-4D84-94E7-3101CAAE9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" y="4750308"/>
            <a:ext cx="1943100" cy="3931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6DBB8-57A4-4D9D-914A-A2414B054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523" y="1128600"/>
            <a:ext cx="2671802" cy="3480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3B5EC-5CF7-4752-8999-F48ADB26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6961-2EC2-4846-8118-47565CCB3469}" type="slidenum">
              <a:rPr lang="en-GB" smtClean="0">
                <a:solidFill>
                  <a:srgbClr val="053868"/>
                </a:solidFill>
                <a:latin typeface="Arial"/>
              </a:rPr>
              <a:pPr/>
              <a:t>‹#›</a:t>
            </a:fld>
            <a:endParaRPr lang="en-GB">
              <a:solidFill>
                <a:srgbClr val="053868"/>
              </a:solidFill>
              <a:latin typeface="Arial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F56CE7-6F9C-4586-9165-13F5EAD99529}"/>
              </a:ext>
            </a:extLst>
          </p:cNvPr>
          <p:cNvCxnSpPr/>
          <p:nvPr userDrawn="1"/>
        </p:nvCxnSpPr>
        <p:spPr>
          <a:xfrm>
            <a:off x="348325" y="4749155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sign in the dark&#10;&#10;Description automatically generated">
            <a:extLst>
              <a:ext uri="{FF2B5EF4-FFF2-40B4-BE49-F238E27FC236}">
                <a16:creationId xmlns:a16="http://schemas.microsoft.com/office/drawing/2014/main" id="{AC9BE218-21C5-4062-9A3C-3BAD3A5AA7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9" y="4832710"/>
            <a:ext cx="1134000" cy="23192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91ED75-CB7E-4CAD-A8D3-3E775704B2D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88002" y="1128600"/>
            <a:ext cx="2707501" cy="3480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C19CF96-A794-4EE4-A986-C43E170A360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200401" y="1128600"/>
            <a:ext cx="2707500" cy="3480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314C4722-2CED-4280-B267-6902C27766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529" y="134661"/>
            <a:ext cx="8457979" cy="309107"/>
          </a:xfrm>
        </p:spPr>
        <p:txBody>
          <a:bodyPr>
            <a:noAutofit/>
          </a:bodyPr>
          <a:lstStyle>
            <a:lvl1pPr>
              <a:lnSpc>
                <a:spcPts val="2160"/>
              </a:lnSpc>
              <a:spcAft>
                <a:spcPts val="0"/>
              </a:spcAft>
              <a:defRPr sz="1800"/>
            </a:lvl1pPr>
            <a:lvl2pPr>
              <a:lnSpc>
                <a:spcPts val="1950"/>
              </a:lnSpc>
              <a:spcAft>
                <a:spcPts val="0"/>
              </a:spcAft>
              <a:defRPr sz="1350">
                <a:solidFill>
                  <a:schemeClr val="accent3"/>
                </a:solidFill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94020A0-3B78-4E12-AFA4-DABE5ECC87F5}"/>
              </a:ext>
            </a:extLst>
          </p:cNvPr>
          <p:cNvCxnSpPr/>
          <p:nvPr userDrawn="1"/>
        </p:nvCxnSpPr>
        <p:spPr>
          <a:xfrm>
            <a:off x="348535" y="725480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6"/>
          <p:cNvSpPr>
            <a:spLocks noGrp="1"/>
          </p:cNvSpPr>
          <p:nvPr>
            <p:ph sz="quarter" idx="17"/>
          </p:nvPr>
        </p:nvSpPr>
        <p:spPr>
          <a:xfrm>
            <a:off x="335793" y="476198"/>
            <a:ext cx="8459686" cy="249282"/>
          </a:xfrm>
        </p:spPr>
        <p:txBody>
          <a:bodyPr anchor="ctr"/>
          <a:lstStyle>
            <a:lvl1pPr>
              <a:defRPr sz="1350" b="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872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out 3 Content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16">
            <a:extLst>
              <a:ext uri="{FF2B5EF4-FFF2-40B4-BE49-F238E27FC236}">
                <a16:creationId xmlns:a16="http://schemas.microsoft.com/office/drawing/2014/main" id="{6D35DD14-2B15-4A38-BCA6-F7D4EAF4A8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7836" y="1128600"/>
            <a:ext cx="2710150" cy="1283180"/>
          </a:xfrm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 dirty="0"/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FCFB87F8-B26C-476E-8A4D-487A3190134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224358" y="1128600"/>
            <a:ext cx="2710150" cy="1283180"/>
          </a:xfrm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 dirty="0"/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16BB873F-2142-451E-AD88-E118451162F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50879" y="1128600"/>
            <a:ext cx="2710150" cy="1283180"/>
          </a:xfrm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 dirty="0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E9358EC-D92A-4D84-94E7-3101CAAE9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" y="4750308"/>
            <a:ext cx="1943100" cy="39319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3B5EC-5CF7-4752-8999-F48ADB26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6961-2EC2-4846-8118-47565CCB3469}" type="slidenum">
              <a:rPr lang="en-GB" smtClean="0">
                <a:solidFill>
                  <a:srgbClr val="053868"/>
                </a:solidFill>
                <a:latin typeface="Arial"/>
              </a:rPr>
              <a:pPr/>
              <a:t>‹#›</a:t>
            </a:fld>
            <a:endParaRPr lang="en-GB">
              <a:solidFill>
                <a:srgbClr val="053868"/>
              </a:solidFill>
              <a:latin typeface="Arial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F56CE7-6F9C-4586-9165-13F5EAD99529}"/>
              </a:ext>
            </a:extLst>
          </p:cNvPr>
          <p:cNvCxnSpPr/>
          <p:nvPr userDrawn="1"/>
        </p:nvCxnSpPr>
        <p:spPr>
          <a:xfrm>
            <a:off x="348325" y="4749155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sign in the dark&#10;&#10;Description automatically generated">
            <a:extLst>
              <a:ext uri="{FF2B5EF4-FFF2-40B4-BE49-F238E27FC236}">
                <a16:creationId xmlns:a16="http://schemas.microsoft.com/office/drawing/2014/main" id="{AC9BE218-21C5-4062-9A3C-3BAD3A5AA7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9" y="4832710"/>
            <a:ext cx="1134000" cy="23192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9E81A4-21D2-4478-9000-977EF80056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4448" y="2495335"/>
            <a:ext cx="2574433" cy="2105327"/>
          </a:xfrm>
        </p:spPr>
        <p:txBody>
          <a:bodyPr/>
          <a:lstStyle>
            <a:lvl1pPr>
              <a:spcAft>
                <a:spcPts val="450"/>
              </a:spcAft>
              <a:defRPr>
                <a:solidFill>
                  <a:schemeClr val="accent3"/>
                </a:solidFill>
              </a:defRPr>
            </a:lvl1pPr>
            <a:lvl2pPr marL="82154" indent="-82154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F9E31830-F8DB-4912-8B73-CA1A3CE5B90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53278" y="2495335"/>
            <a:ext cx="2574433" cy="2105327"/>
          </a:xfrm>
        </p:spPr>
        <p:txBody>
          <a:bodyPr/>
          <a:lstStyle>
            <a:lvl1pPr>
              <a:spcAft>
                <a:spcPts val="450"/>
              </a:spcAft>
              <a:defRPr>
                <a:solidFill>
                  <a:schemeClr val="accent3"/>
                </a:solidFill>
              </a:defRPr>
            </a:lvl1pPr>
            <a:lvl2pPr marL="82154" indent="-82154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47BD7A1-7DA3-42EC-9661-92235942A9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27282" y="2495335"/>
            <a:ext cx="2574433" cy="2105327"/>
          </a:xfrm>
        </p:spPr>
        <p:txBody>
          <a:bodyPr/>
          <a:lstStyle>
            <a:lvl1pPr>
              <a:spcAft>
                <a:spcPts val="450"/>
              </a:spcAft>
              <a:defRPr>
                <a:solidFill>
                  <a:schemeClr val="accent3"/>
                </a:solidFill>
              </a:defRPr>
            </a:lvl1pPr>
            <a:lvl2pPr marL="82154" indent="-82154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746B88B-BC00-43F2-9AC3-4F88C6E934A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7208" y="1246140"/>
            <a:ext cx="2052000" cy="729000"/>
          </a:xfrm>
        </p:spPr>
        <p:txBody>
          <a:bodyPr/>
          <a:lstStyle>
            <a:lvl1pPr>
              <a:lnSpc>
                <a:spcPts val="4500"/>
              </a:lnSpc>
              <a:spcBef>
                <a:spcPts val="0"/>
              </a:spcBef>
              <a:defRPr sz="4500" b="1">
                <a:solidFill>
                  <a:schemeClr val="bg1"/>
                </a:solidFill>
              </a:defRPr>
            </a:lvl1pPr>
            <a:lvl2pPr marL="82154" indent="-82154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$00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EDC67C9-826A-4648-B737-F709BB4944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3259" y="1246140"/>
            <a:ext cx="2052000" cy="729000"/>
          </a:xfrm>
        </p:spPr>
        <p:txBody>
          <a:bodyPr/>
          <a:lstStyle>
            <a:lvl1pPr>
              <a:lnSpc>
                <a:spcPts val="4500"/>
              </a:lnSpc>
              <a:spcBef>
                <a:spcPts val="0"/>
              </a:spcBef>
              <a:defRPr sz="4500" b="1">
                <a:solidFill>
                  <a:schemeClr val="bg1"/>
                </a:solidFill>
              </a:defRPr>
            </a:lvl1pPr>
            <a:lvl2pPr marL="82154" indent="-82154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$00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DFFAA23-65FA-4E0B-8194-D16230A363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50310" y="1246140"/>
            <a:ext cx="2052000" cy="729000"/>
          </a:xfrm>
        </p:spPr>
        <p:txBody>
          <a:bodyPr/>
          <a:lstStyle>
            <a:lvl1pPr>
              <a:lnSpc>
                <a:spcPts val="4500"/>
              </a:lnSpc>
              <a:spcBef>
                <a:spcPts val="0"/>
              </a:spcBef>
              <a:defRPr sz="4500" b="1">
                <a:solidFill>
                  <a:schemeClr val="bg1"/>
                </a:solidFill>
              </a:defRPr>
            </a:lvl1pPr>
            <a:lvl2pPr marL="82154" indent="-82154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314C4722-2CED-4280-B267-6902C27766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529" y="134661"/>
            <a:ext cx="8457979" cy="309107"/>
          </a:xfrm>
        </p:spPr>
        <p:txBody>
          <a:bodyPr>
            <a:noAutofit/>
          </a:bodyPr>
          <a:lstStyle>
            <a:lvl1pPr>
              <a:lnSpc>
                <a:spcPts val="2160"/>
              </a:lnSpc>
              <a:spcAft>
                <a:spcPts val="0"/>
              </a:spcAft>
              <a:defRPr sz="1800"/>
            </a:lvl1pPr>
            <a:lvl2pPr>
              <a:lnSpc>
                <a:spcPts val="1950"/>
              </a:lnSpc>
              <a:spcAft>
                <a:spcPts val="0"/>
              </a:spcAft>
              <a:defRPr sz="1350">
                <a:solidFill>
                  <a:schemeClr val="accent3"/>
                </a:solidFill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94020A0-3B78-4E12-AFA4-DABE5ECC87F5}"/>
              </a:ext>
            </a:extLst>
          </p:cNvPr>
          <p:cNvCxnSpPr/>
          <p:nvPr userDrawn="1"/>
        </p:nvCxnSpPr>
        <p:spPr>
          <a:xfrm>
            <a:off x="348535" y="725480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6"/>
          <p:cNvSpPr>
            <a:spLocks noGrp="1"/>
          </p:cNvSpPr>
          <p:nvPr>
            <p:ph sz="quarter" idx="24"/>
          </p:nvPr>
        </p:nvSpPr>
        <p:spPr>
          <a:xfrm>
            <a:off x="335793" y="476198"/>
            <a:ext cx="8459686" cy="249282"/>
          </a:xfrm>
        </p:spPr>
        <p:txBody>
          <a:bodyPr anchor="ctr"/>
          <a:lstStyle>
            <a:lvl1pPr>
              <a:defRPr sz="1350" b="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79981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llout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4745E5C-5010-4B11-9B14-FB1F11476EA1}"/>
              </a:ext>
            </a:extLst>
          </p:cNvPr>
          <p:cNvSpPr/>
          <p:nvPr userDrawn="1"/>
        </p:nvSpPr>
        <p:spPr>
          <a:xfrm>
            <a:off x="3223800" y="1128600"/>
            <a:ext cx="2710800" cy="1279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D0D1724-B5C7-451C-A041-D7D1EDF99E11}"/>
              </a:ext>
            </a:extLst>
          </p:cNvPr>
          <p:cNvSpPr/>
          <p:nvPr userDrawn="1"/>
        </p:nvSpPr>
        <p:spPr>
          <a:xfrm>
            <a:off x="6099300" y="1128600"/>
            <a:ext cx="2710800" cy="1279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DBEFBA-21DC-418D-AE06-0D53F7819D37}"/>
              </a:ext>
            </a:extLst>
          </p:cNvPr>
          <p:cNvSpPr/>
          <p:nvPr userDrawn="1"/>
        </p:nvSpPr>
        <p:spPr>
          <a:xfrm>
            <a:off x="348300" y="1128600"/>
            <a:ext cx="2710800" cy="1279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E9358EC-D92A-4D84-94E7-3101CAAE9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" y="4750308"/>
            <a:ext cx="1943100" cy="39319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3B5EC-5CF7-4752-8999-F48ADB26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6961-2EC2-4846-8118-47565CCB3469}" type="slidenum">
              <a:rPr lang="en-GB" smtClean="0">
                <a:solidFill>
                  <a:srgbClr val="053868"/>
                </a:solidFill>
                <a:latin typeface="Arial"/>
              </a:rPr>
              <a:pPr/>
              <a:t>‹#›</a:t>
            </a:fld>
            <a:endParaRPr lang="en-GB">
              <a:solidFill>
                <a:srgbClr val="053868"/>
              </a:solidFill>
              <a:latin typeface="Arial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F56CE7-6F9C-4586-9165-13F5EAD99529}"/>
              </a:ext>
            </a:extLst>
          </p:cNvPr>
          <p:cNvCxnSpPr/>
          <p:nvPr userDrawn="1"/>
        </p:nvCxnSpPr>
        <p:spPr>
          <a:xfrm>
            <a:off x="348325" y="4749155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sign in the dark&#10;&#10;Description automatically generated">
            <a:extLst>
              <a:ext uri="{FF2B5EF4-FFF2-40B4-BE49-F238E27FC236}">
                <a16:creationId xmlns:a16="http://schemas.microsoft.com/office/drawing/2014/main" id="{AC9BE218-21C5-4062-9A3C-3BAD3A5AA7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9" y="4832710"/>
            <a:ext cx="1134000" cy="23192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9E81A4-21D2-4478-9000-977EF80056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4448" y="2495335"/>
            <a:ext cx="2574433" cy="2105327"/>
          </a:xfrm>
        </p:spPr>
        <p:txBody>
          <a:bodyPr/>
          <a:lstStyle>
            <a:lvl1pPr>
              <a:spcAft>
                <a:spcPts val="450"/>
              </a:spcAft>
              <a:defRPr>
                <a:solidFill>
                  <a:schemeClr val="accent3"/>
                </a:solidFill>
              </a:defRPr>
            </a:lvl1pPr>
            <a:lvl2pPr marL="82154" indent="-82154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F9E31830-F8DB-4912-8B73-CA1A3CE5B90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53278" y="2495335"/>
            <a:ext cx="2574433" cy="2105327"/>
          </a:xfrm>
        </p:spPr>
        <p:txBody>
          <a:bodyPr/>
          <a:lstStyle>
            <a:lvl1pPr>
              <a:spcAft>
                <a:spcPts val="450"/>
              </a:spcAft>
              <a:defRPr>
                <a:solidFill>
                  <a:schemeClr val="tx2"/>
                </a:solidFill>
              </a:defRPr>
            </a:lvl1pPr>
            <a:lvl2pPr marL="82154" indent="-82154">
              <a:buClr>
                <a:schemeClr val="tx2"/>
              </a:buClr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47BD7A1-7DA3-42EC-9661-92235942A9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27282" y="2495335"/>
            <a:ext cx="2574433" cy="2105327"/>
          </a:xfrm>
        </p:spPr>
        <p:txBody>
          <a:bodyPr/>
          <a:lstStyle>
            <a:lvl1pPr>
              <a:spcAft>
                <a:spcPts val="450"/>
              </a:spcAft>
              <a:defRPr>
                <a:solidFill>
                  <a:schemeClr val="accent2"/>
                </a:solidFill>
              </a:defRPr>
            </a:lvl1pPr>
            <a:lvl2pPr marL="82154" indent="-82154">
              <a:buClr>
                <a:schemeClr val="accent2"/>
              </a:buClr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746B88B-BC00-43F2-9AC3-4F88C6E934A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7221" y="1246140"/>
            <a:ext cx="2352269" cy="729000"/>
          </a:xfrm>
        </p:spPr>
        <p:txBody>
          <a:bodyPr/>
          <a:lstStyle>
            <a:lvl1pPr>
              <a:lnSpc>
                <a:spcPts val="4500"/>
              </a:lnSpc>
              <a:spcBef>
                <a:spcPts val="0"/>
              </a:spcBef>
              <a:defRPr sz="4500" b="1">
                <a:solidFill>
                  <a:schemeClr val="bg1"/>
                </a:solidFill>
              </a:defRPr>
            </a:lvl1pPr>
            <a:lvl2pPr marL="82154" indent="-82154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$00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EDC67C9-826A-4648-B737-F709BB4944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3288" y="1246140"/>
            <a:ext cx="2352269" cy="729000"/>
          </a:xfrm>
        </p:spPr>
        <p:txBody>
          <a:bodyPr/>
          <a:lstStyle>
            <a:lvl1pPr>
              <a:lnSpc>
                <a:spcPts val="4500"/>
              </a:lnSpc>
              <a:spcBef>
                <a:spcPts val="0"/>
              </a:spcBef>
              <a:defRPr sz="4500" b="1">
                <a:solidFill>
                  <a:schemeClr val="tx2"/>
                </a:solidFill>
              </a:defRPr>
            </a:lvl1pPr>
            <a:lvl2pPr marL="82154" indent="-82154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$00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DFFAA23-65FA-4E0B-8194-D16230A363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50334" y="1246140"/>
            <a:ext cx="2352269" cy="729000"/>
          </a:xfrm>
        </p:spPr>
        <p:txBody>
          <a:bodyPr/>
          <a:lstStyle>
            <a:lvl1pPr>
              <a:lnSpc>
                <a:spcPts val="4500"/>
              </a:lnSpc>
              <a:spcBef>
                <a:spcPts val="0"/>
              </a:spcBef>
              <a:defRPr sz="4500" b="1">
                <a:solidFill>
                  <a:schemeClr val="accent2"/>
                </a:solidFill>
              </a:defRPr>
            </a:lvl1pPr>
            <a:lvl2pPr marL="82154" indent="-82154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314C4722-2CED-4280-B267-6902C27766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529" y="134661"/>
            <a:ext cx="8457979" cy="309107"/>
          </a:xfrm>
        </p:spPr>
        <p:txBody>
          <a:bodyPr>
            <a:noAutofit/>
          </a:bodyPr>
          <a:lstStyle>
            <a:lvl1pPr>
              <a:lnSpc>
                <a:spcPts val="2160"/>
              </a:lnSpc>
              <a:spcAft>
                <a:spcPts val="0"/>
              </a:spcAft>
              <a:defRPr sz="1800"/>
            </a:lvl1pPr>
            <a:lvl2pPr>
              <a:lnSpc>
                <a:spcPts val="1950"/>
              </a:lnSpc>
              <a:spcAft>
                <a:spcPts val="0"/>
              </a:spcAft>
              <a:defRPr sz="1350">
                <a:solidFill>
                  <a:schemeClr val="accent3"/>
                </a:solidFill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94020A0-3B78-4E12-AFA4-DABE5ECC87F5}"/>
              </a:ext>
            </a:extLst>
          </p:cNvPr>
          <p:cNvCxnSpPr/>
          <p:nvPr userDrawn="1"/>
        </p:nvCxnSpPr>
        <p:spPr>
          <a:xfrm>
            <a:off x="348535" y="725480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6"/>
          <p:cNvSpPr>
            <a:spLocks noGrp="1"/>
          </p:cNvSpPr>
          <p:nvPr>
            <p:ph sz="quarter" idx="22"/>
          </p:nvPr>
        </p:nvSpPr>
        <p:spPr>
          <a:xfrm>
            <a:off x="335793" y="476198"/>
            <a:ext cx="8459686" cy="249282"/>
          </a:xfrm>
        </p:spPr>
        <p:txBody>
          <a:bodyPr anchor="ctr"/>
          <a:lstStyle>
            <a:lvl1pPr>
              <a:defRPr sz="1350" b="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53186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out 3 Content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4745E5C-5010-4B11-9B14-FB1F11476EA1}"/>
              </a:ext>
            </a:extLst>
          </p:cNvPr>
          <p:cNvSpPr/>
          <p:nvPr userDrawn="1"/>
        </p:nvSpPr>
        <p:spPr>
          <a:xfrm>
            <a:off x="3223800" y="1128600"/>
            <a:ext cx="2710800" cy="8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D0D1724-B5C7-451C-A041-D7D1EDF99E11}"/>
              </a:ext>
            </a:extLst>
          </p:cNvPr>
          <p:cNvSpPr/>
          <p:nvPr userDrawn="1"/>
        </p:nvSpPr>
        <p:spPr>
          <a:xfrm>
            <a:off x="6099300" y="1128600"/>
            <a:ext cx="2710800" cy="8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DBEFBA-21DC-418D-AE06-0D53F7819D37}"/>
              </a:ext>
            </a:extLst>
          </p:cNvPr>
          <p:cNvSpPr/>
          <p:nvPr userDrawn="1"/>
        </p:nvSpPr>
        <p:spPr>
          <a:xfrm>
            <a:off x="348300" y="1128600"/>
            <a:ext cx="2710800" cy="8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E9358EC-D92A-4D84-94E7-3101CAAE9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" y="4750308"/>
            <a:ext cx="1943100" cy="39319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3B5EC-5CF7-4752-8999-F48ADB26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6961-2EC2-4846-8118-47565CCB3469}" type="slidenum">
              <a:rPr lang="en-GB" smtClean="0">
                <a:solidFill>
                  <a:srgbClr val="053868"/>
                </a:solidFill>
                <a:latin typeface="Arial"/>
              </a:rPr>
              <a:pPr/>
              <a:t>‹#›</a:t>
            </a:fld>
            <a:endParaRPr lang="en-GB">
              <a:solidFill>
                <a:srgbClr val="053868"/>
              </a:solidFill>
              <a:latin typeface="Arial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F56CE7-6F9C-4586-9165-13F5EAD99529}"/>
              </a:ext>
            </a:extLst>
          </p:cNvPr>
          <p:cNvCxnSpPr/>
          <p:nvPr userDrawn="1"/>
        </p:nvCxnSpPr>
        <p:spPr>
          <a:xfrm>
            <a:off x="348325" y="4749155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sign in the dark&#10;&#10;Description automatically generated">
            <a:extLst>
              <a:ext uri="{FF2B5EF4-FFF2-40B4-BE49-F238E27FC236}">
                <a16:creationId xmlns:a16="http://schemas.microsoft.com/office/drawing/2014/main" id="{AC9BE218-21C5-4062-9A3C-3BAD3A5AA7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9" y="4832710"/>
            <a:ext cx="1134000" cy="23192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9E81A4-21D2-4478-9000-977EF80056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4448" y="2141635"/>
            <a:ext cx="2574433" cy="2459027"/>
          </a:xfrm>
        </p:spPr>
        <p:txBody>
          <a:bodyPr/>
          <a:lstStyle>
            <a:lvl1pPr>
              <a:spcAft>
                <a:spcPts val="450"/>
              </a:spcAft>
              <a:defRPr b="0">
                <a:solidFill>
                  <a:schemeClr val="accent1"/>
                </a:solidFill>
              </a:defRPr>
            </a:lvl1pPr>
            <a:lvl2pPr marL="82154" indent="-82154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F9E31830-F8DB-4912-8B73-CA1A3CE5B90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53278" y="2141635"/>
            <a:ext cx="2574433" cy="2459027"/>
          </a:xfrm>
        </p:spPr>
        <p:txBody>
          <a:bodyPr/>
          <a:lstStyle>
            <a:lvl1pPr>
              <a:spcAft>
                <a:spcPts val="450"/>
              </a:spcAft>
              <a:defRPr b="0">
                <a:solidFill>
                  <a:schemeClr val="accent1"/>
                </a:solidFill>
              </a:defRPr>
            </a:lvl1pPr>
            <a:lvl2pPr marL="82154" indent="-82154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47BD7A1-7DA3-42EC-9661-92235942A9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27282" y="2141635"/>
            <a:ext cx="2574433" cy="2459027"/>
          </a:xfrm>
        </p:spPr>
        <p:txBody>
          <a:bodyPr/>
          <a:lstStyle>
            <a:lvl1pPr>
              <a:spcAft>
                <a:spcPts val="450"/>
              </a:spcAft>
              <a:defRPr b="0">
                <a:solidFill>
                  <a:schemeClr val="accent1"/>
                </a:solidFill>
              </a:defRPr>
            </a:lvl1pPr>
            <a:lvl2pPr marL="82154" indent="-82154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746B88B-BC00-43F2-9AC3-4F88C6E934A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7208" y="1246140"/>
            <a:ext cx="1722540" cy="729000"/>
          </a:xfrm>
        </p:spPr>
        <p:txBody>
          <a:bodyPr/>
          <a:lstStyle>
            <a:lvl1pPr>
              <a:lnSpc>
                <a:spcPts val="1200"/>
              </a:lnSpc>
              <a:spcBef>
                <a:spcPts val="0"/>
              </a:spcBef>
              <a:defRPr sz="1200" b="1">
                <a:solidFill>
                  <a:schemeClr val="accent2"/>
                </a:solidFill>
              </a:defRPr>
            </a:lvl1pPr>
            <a:lvl2pPr marL="82154" indent="-82154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EDC67C9-826A-4648-B737-F709BB49449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58239" y="1246140"/>
            <a:ext cx="1717560" cy="729000"/>
          </a:xfrm>
        </p:spPr>
        <p:txBody>
          <a:bodyPr/>
          <a:lstStyle>
            <a:lvl1pPr>
              <a:lnSpc>
                <a:spcPts val="1200"/>
              </a:lnSpc>
              <a:spcBef>
                <a:spcPts val="0"/>
              </a:spcBef>
              <a:defRPr sz="1200" b="1">
                <a:solidFill>
                  <a:schemeClr val="accent3"/>
                </a:solidFill>
              </a:defRPr>
            </a:lvl1pPr>
            <a:lvl2pPr marL="82154" indent="-82154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DFFAA23-65FA-4E0B-8194-D16230A363D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26831" y="1246140"/>
            <a:ext cx="1746020" cy="729000"/>
          </a:xfrm>
        </p:spPr>
        <p:txBody>
          <a:bodyPr/>
          <a:lstStyle>
            <a:lvl1pPr>
              <a:lnSpc>
                <a:spcPts val="1200"/>
              </a:lnSpc>
              <a:spcBef>
                <a:spcPts val="0"/>
              </a:spcBef>
              <a:defRPr sz="1200" b="1">
                <a:solidFill>
                  <a:schemeClr val="tx2"/>
                </a:solidFill>
              </a:defRPr>
            </a:lvl1pPr>
            <a:lvl2pPr marL="82154" indent="-82154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1" name="Picture Placeholder 16">
            <a:extLst>
              <a:ext uri="{FF2B5EF4-FFF2-40B4-BE49-F238E27FC236}">
                <a16:creationId xmlns:a16="http://schemas.microsoft.com/office/drawing/2014/main" id="{A71CD20A-E7E8-4578-824C-E67B5D98B1F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247462" y="1251985"/>
            <a:ext cx="679241" cy="540722"/>
          </a:xfrm>
        </p:spPr>
        <p:txBody>
          <a:bodyPr anchor="ctr"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en-GB" dirty="0"/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8E290EBB-1814-4E29-BDD7-15B059A5CC6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114105" y="1246141"/>
            <a:ext cx="683298" cy="546566"/>
          </a:xfrm>
        </p:spPr>
        <p:txBody>
          <a:bodyPr anchor="ctr"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en-GB" dirty="0"/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9D55F037-8DCB-4D21-A8E4-9F53DC5D0B7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81910" y="1251985"/>
            <a:ext cx="694901" cy="540722"/>
          </a:xfrm>
        </p:spPr>
        <p:txBody>
          <a:bodyPr anchor="ctr"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en-GB" dirty="0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314C4722-2CED-4280-B267-6902C27766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529" y="134661"/>
            <a:ext cx="8457979" cy="309107"/>
          </a:xfrm>
        </p:spPr>
        <p:txBody>
          <a:bodyPr>
            <a:noAutofit/>
          </a:bodyPr>
          <a:lstStyle>
            <a:lvl1pPr>
              <a:lnSpc>
                <a:spcPts val="2160"/>
              </a:lnSpc>
              <a:spcAft>
                <a:spcPts val="0"/>
              </a:spcAft>
              <a:defRPr sz="1800"/>
            </a:lvl1pPr>
            <a:lvl2pPr>
              <a:lnSpc>
                <a:spcPts val="1950"/>
              </a:lnSpc>
              <a:spcAft>
                <a:spcPts val="0"/>
              </a:spcAft>
              <a:defRPr sz="1350">
                <a:solidFill>
                  <a:schemeClr val="accent3"/>
                </a:solidFill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94020A0-3B78-4E12-AFA4-DABE5ECC87F5}"/>
              </a:ext>
            </a:extLst>
          </p:cNvPr>
          <p:cNvCxnSpPr/>
          <p:nvPr userDrawn="1"/>
        </p:nvCxnSpPr>
        <p:spPr>
          <a:xfrm>
            <a:off x="348535" y="725480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6"/>
          <p:cNvSpPr>
            <a:spLocks noGrp="1"/>
          </p:cNvSpPr>
          <p:nvPr>
            <p:ph sz="quarter" idx="26"/>
          </p:nvPr>
        </p:nvSpPr>
        <p:spPr>
          <a:xfrm>
            <a:off x="335793" y="476198"/>
            <a:ext cx="8459686" cy="249282"/>
          </a:xfrm>
        </p:spPr>
        <p:txBody>
          <a:bodyPr anchor="ctr"/>
          <a:lstStyle>
            <a:lvl1pPr>
              <a:defRPr sz="1350" b="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7613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cover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D33491B4-0595-4A40-AF5B-272B2F489B41}"/>
              </a:ext>
            </a:extLst>
          </p:cNvPr>
          <p:cNvGrpSpPr/>
          <p:nvPr userDrawn="1"/>
        </p:nvGrpSpPr>
        <p:grpSpPr>
          <a:xfrm>
            <a:off x="0" y="1"/>
            <a:ext cx="9144000" cy="4322618"/>
            <a:chOff x="0" y="1"/>
            <a:chExt cx="12192000" cy="576349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D0899F-A974-41A2-865E-4613C6112A48}"/>
                </a:ext>
              </a:extLst>
            </p:cNvPr>
            <p:cNvSpPr/>
            <p:nvPr userDrawn="1"/>
          </p:nvSpPr>
          <p:spPr>
            <a:xfrm>
              <a:off x="0" y="1"/>
              <a:ext cx="12192000" cy="576349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22" name="Picture 21" descr="A close up of a logo&#10;&#10;Description automatically generated">
              <a:extLst>
                <a:ext uri="{FF2B5EF4-FFF2-40B4-BE49-F238E27FC236}">
                  <a16:creationId xmlns:a16="http://schemas.microsoft.com/office/drawing/2014/main" id="{1FA15F51-8F61-47F8-A9F4-4B939CA6E8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21"/>
            <a:stretch/>
          </p:blipFill>
          <p:spPr>
            <a:xfrm>
              <a:off x="145734" y="59075"/>
              <a:ext cx="9756000" cy="5702423"/>
            </a:xfrm>
            <a:prstGeom prst="rect">
              <a:avLst/>
            </a:prstGeom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0A1E81-B40C-4F9B-B509-6CE7EFD0AA28}"/>
              </a:ext>
            </a:extLst>
          </p:cNvPr>
          <p:cNvCxnSpPr/>
          <p:nvPr userDrawn="1"/>
        </p:nvCxnSpPr>
        <p:spPr>
          <a:xfrm flipH="1">
            <a:off x="-12032" y="4321129"/>
            <a:ext cx="9153000" cy="0"/>
          </a:xfrm>
          <a:prstGeom prst="line">
            <a:avLst/>
          </a:prstGeom>
          <a:ln w="1174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2DE98-A1B2-41FE-A84B-45B35F8574B7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348299" y="4714062"/>
            <a:ext cx="2057400" cy="273844"/>
          </a:xfrm>
          <a:prstGeom prst="rect">
            <a:avLst/>
          </a:prstGeom>
        </p:spPr>
        <p:txBody>
          <a:bodyPr vert="horz" lIns="0" tIns="0" rIns="0" bIns="0" anchor="t">
            <a:noAutofit/>
          </a:bodyPr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endParaRPr lang="en-GB" dirty="0">
              <a:solidFill>
                <a:srgbClr val="053868"/>
              </a:solidFill>
              <a:latin typeface="Arial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CAE390-D4CC-4802-9688-CB728B0CD4E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48300" y="1077496"/>
            <a:ext cx="6449542" cy="2870906"/>
          </a:xfrm>
        </p:spPr>
        <p:txBody>
          <a:bodyPr/>
          <a:lstStyle>
            <a:lvl1pPr>
              <a:lnSpc>
                <a:spcPts val="3450"/>
              </a:lnSpc>
              <a:spcAft>
                <a:spcPts val="0"/>
              </a:spcAft>
              <a:defRPr sz="3375" b="0">
                <a:solidFill>
                  <a:schemeClr val="bg1"/>
                </a:solidFill>
              </a:defRPr>
            </a:lvl1pPr>
            <a:lvl2pPr>
              <a:lnSpc>
                <a:spcPts val="2910"/>
              </a:lnSpc>
              <a:spcBef>
                <a:spcPts val="1350"/>
              </a:spcBef>
              <a:spcAft>
                <a:spcPts val="0"/>
              </a:spcAft>
              <a:defRPr sz="1800" b="0">
                <a:solidFill>
                  <a:schemeClr val="accent3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 descr="A sign in the dark&#10;&#10;Description automatically generated">
            <a:extLst>
              <a:ext uri="{FF2B5EF4-FFF2-40B4-BE49-F238E27FC236}">
                <a16:creationId xmlns:a16="http://schemas.microsoft.com/office/drawing/2014/main" id="{1432C743-78CC-4F45-B681-3E86FA4323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59" y="4576209"/>
            <a:ext cx="1863000" cy="38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141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E9358EC-D92A-4D84-94E7-3101CAAE9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" y="4750308"/>
            <a:ext cx="1943100" cy="3931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6DBB8-57A4-4D9D-914A-A2414B054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522" y="1129618"/>
            <a:ext cx="5454000" cy="348095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3B5EC-5CF7-4752-8999-F48ADB26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6961-2EC2-4846-8118-47565CCB3469}" type="slidenum">
              <a:rPr lang="en-GB" smtClean="0">
                <a:solidFill>
                  <a:srgbClr val="053868"/>
                </a:solidFill>
                <a:latin typeface="Arial"/>
              </a:rPr>
              <a:pPr/>
              <a:t>‹#›</a:t>
            </a:fld>
            <a:endParaRPr lang="en-GB">
              <a:solidFill>
                <a:srgbClr val="053868"/>
              </a:solidFill>
              <a:latin typeface="Arial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F56CE7-6F9C-4586-9165-13F5EAD99529}"/>
              </a:ext>
            </a:extLst>
          </p:cNvPr>
          <p:cNvCxnSpPr/>
          <p:nvPr userDrawn="1"/>
        </p:nvCxnSpPr>
        <p:spPr>
          <a:xfrm>
            <a:off x="348325" y="4749155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sign in the dark&#10;&#10;Description automatically generated">
            <a:extLst>
              <a:ext uri="{FF2B5EF4-FFF2-40B4-BE49-F238E27FC236}">
                <a16:creationId xmlns:a16="http://schemas.microsoft.com/office/drawing/2014/main" id="{AC9BE218-21C5-4062-9A3C-3BAD3A5AA7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9" y="4832710"/>
            <a:ext cx="1134000" cy="231929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F935553-0FB0-406D-AF3C-B1FAD9C1DD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7836" y="2908453"/>
            <a:ext cx="2710150" cy="1702106"/>
          </a:xfrm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B4B08FAF-2D9C-49A7-9194-D2D74814E6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7836" y="1128601"/>
            <a:ext cx="2710150" cy="1702106"/>
          </a:xfrm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14C4722-2CED-4280-B267-6902C27766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529" y="134661"/>
            <a:ext cx="8457979" cy="309107"/>
          </a:xfrm>
        </p:spPr>
        <p:txBody>
          <a:bodyPr>
            <a:noAutofit/>
          </a:bodyPr>
          <a:lstStyle>
            <a:lvl1pPr>
              <a:lnSpc>
                <a:spcPts val="2160"/>
              </a:lnSpc>
              <a:spcAft>
                <a:spcPts val="0"/>
              </a:spcAft>
              <a:defRPr sz="1800"/>
            </a:lvl1pPr>
            <a:lvl2pPr>
              <a:lnSpc>
                <a:spcPts val="1950"/>
              </a:lnSpc>
              <a:spcAft>
                <a:spcPts val="0"/>
              </a:spcAft>
              <a:defRPr sz="1350">
                <a:solidFill>
                  <a:schemeClr val="accent3"/>
                </a:solidFill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4020A0-3B78-4E12-AFA4-DABE5ECC87F5}"/>
              </a:ext>
            </a:extLst>
          </p:cNvPr>
          <p:cNvCxnSpPr/>
          <p:nvPr userDrawn="1"/>
        </p:nvCxnSpPr>
        <p:spPr>
          <a:xfrm>
            <a:off x="348535" y="725480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6"/>
          <p:cNvSpPr>
            <a:spLocks noGrp="1"/>
          </p:cNvSpPr>
          <p:nvPr>
            <p:ph sz="quarter" idx="17"/>
          </p:nvPr>
        </p:nvSpPr>
        <p:spPr>
          <a:xfrm>
            <a:off x="335793" y="476198"/>
            <a:ext cx="8459686" cy="249282"/>
          </a:xfrm>
        </p:spPr>
        <p:txBody>
          <a:bodyPr anchor="ctr"/>
          <a:lstStyle>
            <a:lvl1pPr>
              <a:defRPr sz="1350" b="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16760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overview - Whit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B4B08FAF-2D9C-49A7-9194-D2D74814E6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"/>
            <a:ext cx="9144000" cy="4749154"/>
          </a:xfrm>
          <a:custGeom>
            <a:avLst/>
            <a:gdLst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5876190 h 6330669"/>
              <a:gd name="connsiteX7" fmla="*/ 11737521 w 12192000"/>
              <a:gd name="connsiteY7" fmla="*/ 5876190 h 6330669"/>
              <a:gd name="connsiteX8" fmla="*/ 11737521 w 12192000"/>
              <a:gd name="connsiteY8" fmla="*/ 454479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37521 w 12192000"/>
              <a:gd name="connsiteY7" fmla="*/ 5876190 h 6330669"/>
              <a:gd name="connsiteX8" fmla="*/ 11737521 w 12192000"/>
              <a:gd name="connsiteY8" fmla="*/ 454479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21479 w 12192000"/>
              <a:gd name="connsiteY7" fmla="*/ 1288148 h 6330669"/>
              <a:gd name="connsiteX8" fmla="*/ 11737521 w 12192000"/>
              <a:gd name="connsiteY8" fmla="*/ 454479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37521 w 12192000"/>
              <a:gd name="connsiteY8" fmla="*/ 454479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42948 w 12192000"/>
              <a:gd name="connsiteY8" fmla="*/ 1170804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42948 w 12192000"/>
              <a:gd name="connsiteY8" fmla="*/ 1170804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51088 w 12192000"/>
              <a:gd name="connsiteY8" fmla="*/ 913036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51088 w 12192000"/>
              <a:gd name="connsiteY8" fmla="*/ 913036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34808 w 12192000"/>
              <a:gd name="connsiteY8" fmla="*/ 1200651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39571 w 12192000"/>
              <a:gd name="connsiteY8" fmla="*/ 1157789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8664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9 w 12192000"/>
              <a:gd name="connsiteY9" fmla="*/ 8664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8664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9 w 12192000"/>
              <a:gd name="connsiteY9" fmla="*/ 8664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8664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9 w 12192000"/>
              <a:gd name="connsiteY9" fmla="*/ 8664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61622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61622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8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8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8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8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8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8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1953 w 12192000"/>
              <a:gd name="connsiteY8" fmla="*/ 1205414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1953 w 12192000"/>
              <a:gd name="connsiteY8" fmla="*/ 1205414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4334 w 12192000"/>
              <a:gd name="connsiteY8" fmla="*/ 1205414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4334 w 12192000"/>
              <a:gd name="connsiteY8" fmla="*/ 1207795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4334 w 12192000"/>
              <a:gd name="connsiteY8" fmla="*/ 1207795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1171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4334 w 12192000"/>
              <a:gd name="connsiteY8" fmla="*/ 1207795 h 6330669"/>
              <a:gd name="connsiteX9" fmla="*/ 456859 w 12192000"/>
              <a:gd name="connsiteY9" fmla="*/ 121171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1171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4334 w 12192000"/>
              <a:gd name="connsiteY8" fmla="*/ 1210175 h 6330669"/>
              <a:gd name="connsiteX9" fmla="*/ 456859 w 12192000"/>
              <a:gd name="connsiteY9" fmla="*/ 1211715 h 6330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330669">
                <a:moveTo>
                  <a:pt x="0" y="0"/>
                </a:moveTo>
                <a:lnTo>
                  <a:pt x="12192000" y="0"/>
                </a:lnTo>
                <a:lnTo>
                  <a:pt x="12192000" y="6330669"/>
                </a:lnTo>
                <a:lnTo>
                  <a:pt x="0" y="6330669"/>
                </a:lnTo>
                <a:lnTo>
                  <a:pt x="0" y="0"/>
                </a:lnTo>
                <a:close/>
                <a:moveTo>
                  <a:pt x="456859" y="1211715"/>
                </a:moveTo>
                <a:cubicBezTo>
                  <a:pt x="452891" y="1245840"/>
                  <a:pt x="458447" y="1194241"/>
                  <a:pt x="456860" y="1221222"/>
                </a:cubicBezTo>
                <a:lnTo>
                  <a:pt x="11743186" y="1220314"/>
                </a:lnTo>
                <a:cubicBezTo>
                  <a:pt x="11738585" y="1182104"/>
                  <a:pt x="11746222" y="1229391"/>
                  <a:pt x="11744334" y="1210175"/>
                </a:cubicBezTo>
                <a:lnTo>
                  <a:pt x="456859" y="1211715"/>
                </a:lnTo>
                <a:close/>
              </a:path>
            </a:pathLst>
          </a:custGeom>
          <a:ln>
            <a:noFill/>
          </a:ln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 dirty="0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E9358EC-D92A-4D84-94E7-3101CAAE9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" y="4750308"/>
            <a:ext cx="1943100" cy="39319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3B5EC-5CF7-4752-8999-F48ADB26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6961-2EC2-4846-8118-47565CCB3469}" type="slidenum">
              <a:rPr lang="en-GB" smtClean="0">
                <a:solidFill>
                  <a:srgbClr val="053868"/>
                </a:solidFill>
                <a:latin typeface="Arial"/>
              </a:rPr>
              <a:pPr/>
              <a:t>‹#›</a:t>
            </a:fld>
            <a:endParaRPr lang="en-GB">
              <a:solidFill>
                <a:srgbClr val="053868"/>
              </a:solidFill>
              <a:latin typeface="Arial"/>
            </a:endParaRPr>
          </a:p>
        </p:txBody>
      </p:sp>
      <p:pic>
        <p:nvPicPr>
          <p:cNvPr id="15" name="Picture 14" descr="A sign in the dark&#10;&#10;Description automatically generated">
            <a:extLst>
              <a:ext uri="{FF2B5EF4-FFF2-40B4-BE49-F238E27FC236}">
                <a16:creationId xmlns:a16="http://schemas.microsoft.com/office/drawing/2014/main" id="{AC9BE218-21C5-4062-9A3C-3BAD3A5AA7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9" y="4832710"/>
            <a:ext cx="1134000" cy="23192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1FBDA3-466C-449F-9F5F-52F066491D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8536" y="1122455"/>
            <a:ext cx="2234803" cy="914400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able Placeholder 6">
            <a:extLst>
              <a:ext uri="{FF2B5EF4-FFF2-40B4-BE49-F238E27FC236}">
                <a16:creationId xmlns:a16="http://schemas.microsoft.com/office/drawing/2014/main" id="{F42C471C-41A4-41E2-91D9-8C9B3F613AD7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336948" y="2248745"/>
            <a:ext cx="1266614" cy="2057677"/>
          </a:xfrm>
        </p:spPr>
        <p:txBody>
          <a:bodyPr/>
          <a:lstStyle/>
          <a:p>
            <a:r>
              <a:rPr lang="ru-RU"/>
              <a:t>Вставка таблицы</a:t>
            </a:r>
            <a:endParaRPr lang="en-GB"/>
          </a:p>
        </p:txBody>
      </p:sp>
      <p:sp>
        <p:nvSpPr>
          <p:cNvPr id="16" name="Table Placeholder 6">
            <a:extLst>
              <a:ext uri="{FF2B5EF4-FFF2-40B4-BE49-F238E27FC236}">
                <a16:creationId xmlns:a16="http://schemas.microsoft.com/office/drawing/2014/main" id="{CF099CCF-D1E3-4943-816A-315AB9C0553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1772422" y="3106646"/>
            <a:ext cx="1266614" cy="1199760"/>
          </a:xfrm>
        </p:spPr>
        <p:txBody>
          <a:bodyPr/>
          <a:lstStyle/>
          <a:p>
            <a:r>
              <a:rPr lang="ru-RU"/>
              <a:t>Вставка таблицы</a:t>
            </a:r>
            <a:endParaRPr lang="en-GB"/>
          </a:p>
        </p:txBody>
      </p:sp>
      <p:sp>
        <p:nvSpPr>
          <p:cNvPr id="19" name="Table Placeholder 6">
            <a:extLst>
              <a:ext uri="{FF2B5EF4-FFF2-40B4-BE49-F238E27FC236}">
                <a16:creationId xmlns:a16="http://schemas.microsoft.com/office/drawing/2014/main" id="{EA0C68D6-6D6F-4FF8-81A2-1AD4EF7F02FB}"/>
              </a:ext>
            </a:extLst>
          </p:cNvPr>
          <p:cNvSpPr>
            <a:spLocks noGrp="1"/>
          </p:cNvSpPr>
          <p:nvPr>
            <p:ph type="tbl" sz="quarter" idx="20"/>
          </p:nvPr>
        </p:nvSpPr>
        <p:spPr>
          <a:xfrm>
            <a:off x="4660177" y="3089260"/>
            <a:ext cx="1266614" cy="1519718"/>
          </a:xfrm>
        </p:spPr>
        <p:txBody>
          <a:bodyPr/>
          <a:lstStyle/>
          <a:p>
            <a:r>
              <a:rPr lang="ru-RU"/>
              <a:t>Вставка таблицы</a:t>
            </a:r>
            <a:endParaRPr lang="en-GB"/>
          </a:p>
        </p:txBody>
      </p:sp>
      <p:sp>
        <p:nvSpPr>
          <p:cNvPr id="20" name="Table Placeholder 6">
            <a:extLst>
              <a:ext uri="{FF2B5EF4-FFF2-40B4-BE49-F238E27FC236}">
                <a16:creationId xmlns:a16="http://schemas.microsoft.com/office/drawing/2014/main" id="{C139BE69-49C5-4EF1-AADC-C63C881C0942}"/>
              </a:ext>
            </a:extLst>
          </p:cNvPr>
          <p:cNvSpPr>
            <a:spLocks noGrp="1"/>
          </p:cNvSpPr>
          <p:nvPr>
            <p:ph type="tbl" sz="quarter" idx="21"/>
          </p:nvPr>
        </p:nvSpPr>
        <p:spPr>
          <a:xfrm>
            <a:off x="6104965" y="3106648"/>
            <a:ext cx="1266614" cy="1519718"/>
          </a:xfrm>
        </p:spPr>
        <p:txBody>
          <a:bodyPr/>
          <a:lstStyle/>
          <a:p>
            <a:r>
              <a:rPr lang="ru-RU"/>
              <a:t>Вставка таблицы</a:t>
            </a:r>
            <a:endParaRPr lang="en-GB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314C4722-2CED-4280-B267-6902C27766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529" y="134661"/>
            <a:ext cx="8457979" cy="309107"/>
          </a:xfrm>
        </p:spPr>
        <p:txBody>
          <a:bodyPr>
            <a:noAutofit/>
          </a:bodyPr>
          <a:lstStyle>
            <a:lvl1pPr>
              <a:lnSpc>
                <a:spcPts val="2160"/>
              </a:lnSpc>
              <a:spcAft>
                <a:spcPts val="0"/>
              </a:spcAft>
              <a:defRPr sz="1800"/>
            </a:lvl1pPr>
            <a:lvl2pPr>
              <a:lnSpc>
                <a:spcPts val="1950"/>
              </a:lnSpc>
              <a:spcAft>
                <a:spcPts val="0"/>
              </a:spcAft>
              <a:defRPr sz="1350">
                <a:solidFill>
                  <a:schemeClr val="accent3"/>
                </a:solidFill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4020A0-3B78-4E12-AFA4-DABE5ECC87F5}"/>
              </a:ext>
            </a:extLst>
          </p:cNvPr>
          <p:cNvCxnSpPr/>
          <p:nvPr userDrawn="1"/>
        </p:nvCxnSpPr>
        <p:spPr>
          <a:xfrm>
            <a:off x="348535" y="725480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6"/>
          <p:cNvSpPr>
            <a:spLocks noGrp="1"/>
          </p:cNvSpPr>
          <p:nvPr>
            <p:ph sz="quarter" idx="17"/>
          </p:nvPr>
        </p:nvSpPr>
        <p:spPr>
          <a:xfrm>
            <a:off x="335793" y="476198"/>
            <a:ext cx="8459686" cy="249282"/>
          </a:xfrm>
        </p:spPr>
        <p:txBody>
          <a:bodyPr anchor="ctr"/>
          <a:lstStyle>
            <a:lvl1pPr>
              <a:defRPr sz="1350" b="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62674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overview - Blu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E9358EC-D92A-4D84-94E7-3101CAAE9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" y="4750308"/>
            <a:ext cx="1943100" cy="39319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3B5EC-5CF7-4752-8999-F48ADB26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6961-2EC2-4846-8118-47565CCB3469}" type="slidenum">
              <a:rPr lang="en-GB" smtClean="0">
                <a:solidFill>
                  <a:srgbClr val="053868"/>
                </a:solidFill>
                <a:latin typeface="Arial"/>
              </a:rPr>
              <a:pPr/>
              <a:t>‹#›</a:t>
            </a:fld>
            <a:endParaRPr lang="en-GB">
              <a:solidFill>
                <a:srgbClr val="053868"/>
              </a:solidFill>
              <a:latin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1FBDA3-466C-449F-9F5F-52F066491D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8536" y="1122455"/>
            <a:ext cx="2234803" cy="914400"/>
          </a:xfrm>
        </p:spPr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able Placeholder 6">
            <a:extLst>
              <a:ext uri="{FF2B5EF4-FFF2-40B4-BE49-F238E27FC236}">
                <a16:creationId xmlns:a16="http://schemas.microsoft.com/office/drawing/2014/main" id="{F42C471C-41A4-41E2-91D9-8C9B3F613AD7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336948" y="2248745"/>
            <a:ext cx="1266614" cy="20576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ru-RU"/>
              <a:t>Вставка таблицы</a:t>
            </a:r>
            <a:endParaRPr lang="en-GB"/>
          </a:p>
        </p:txBody>
      </p:sp>
      <p:sp>
        <p:nvSpPr>
          <p:cNvPr id="16" name="Table Placeholder 6">
            <a:extLst>
              <a:ext uri="{FF2B5EF4-FFF2-40B4-BE49-F238E27FC236}">
                <a16:creationId xmlns:a16="http://schemas.microsoft.com/office/drawing/2014/main" id="{CF099CCF-D1E3-4943-816A-315AB9C0553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1772422" y="3106646"/>
            <a:ext cx="1266614" cy="119976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ru-RU"/>
              <a:t>Вставка таблицы</a:t>
            </a:r>
            <a:endParaRPr lang="en-GB"/>
          </a:p>
        </p:txBody>
      </p:sp>
      <p:sp>
        <p:nvSpPr>
          <p:cNvPr id="19" name="Table Placeholder 6">
            <a:extLst>
              <a:ext uri="{FF2B5EF4-FFF2-40B4-BE49-F238E27FC236}">
                <a16:creationId xmlns:a16="http://schemas.microsoft.com/office/drawing/2014/main" id="{EA0C68D6-6D6F-4FF8-81A2-1AD4EF7F02FB}"/>
              </a:ext>
            </a:extLst>
          </p:cNvPr>
          <p:cNvSpPr>
            <a:spLocks noGrp="1"/>
          </p:cNvSpPr>
          <p:nvPr>
            <p:ph type="tbl" sz="quarter" idx="20"/>
          </p:nvPr>
        </p:nvSpPr>
        <p:spPr>
          <a:xfrm>
            <a:off x="4660177" y="3089260"/>
            <a:ext cx="1266614" cy="151971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ru-RU"/>
              <a:t>Вставка таблицы</a:t>
            </a:r>
            <a:endParaRPr lang="en-GB" dirty="0"/>
          </a:p>
        </p:txBody>
      </p:sp>
      <p:sp>
        <p:nvSpPr>
          <p:cNvPr id="20" name="Table Placeholder 6">
            <a:extLst>
              <a:ext uri="{FF2B5EF4-FFF2-40B4-BE49-F238E27FC236}">
                <a16:creationId xmlns:a16="http://schemas.microsoft.com/office/drawing/2014/main" id="{C139BE69-49C5-4EF1-AADC-C63C881C0942}"/>
              </a:ext>
            </a:extLst>
          </p:cNvPr>
          <p:cNvSpPr>
            <a:spLocks noGrp="1"/>
          </p:cNvSpPr>
          <p:nvPr>
            <p:ph type="tbl" sz="quarter" idx="21"/>
          </p:nvPr>
        </p:nvSpPr>
        <p:spPr>
          <a:xfrm>
            <a:off x="6104965" y="3106648"/>
            <a:ext cx="1266614" cy="151971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ru-RU"/>
              <a:t>Вставка таблицы</a:t>
            </a:r>
            <a:endParaRPr lang="en-GB"/>
          </a:p>
        </p:txBody>
      </p:sp>
      <p:sp>
        <p:nvSpPr>
          <p:cNvPr id="142" name="Picture Placeholder 16">
            <a:extLst>
              <a:ext uri="{FF2B5EF4-FFF2-40B4-BE49-F238E27FC236}">
                <a16:creationId xmlns:a16="http://schemas.microsoft.com/office/drawing/2014/main" id="{310CB684-A5C4-4AB1-A0E0-F267AC1EB5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"/>
            <a:ext cx="9144000" cy="4749154"/>
          </a:xfrm>
          <a:custGeom>
            <a:avLst/>
            <a:gdLst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5876190 h 6330669"/>
              <a:gd name="connsiteX7" fmla="*/ 11737521 w 12192000"/>
              <a:gd name="connsiteY7" fmla="*/ 5876190 h 6330669"/>
              <a:gd name="connsiteX8" fmla="*/ 11737521 w 12192000"/>
              <a:gd name="connsiteY8" fmla="*/ 454479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37521 w 12192000"/>
              <a:gd name="connsiteY7" fmla="*/ 5876190 h 6330669"/>
              <a:gd name="connsiteX8" fmla="*/ 11737521 w 12192000"/>
              <a:gd name="connsiteY8" fmla="*/ 454479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21479 w 12192000"/>
              <a:gd name="connsiteY7" fmla="*/ 1288148 h 6330669"/>
              <a:gd name="connsiteX8" fmla="*/ 11737521 w 12192000"/>
              <a:gd name="connsiteY8" fmla="*/ 454479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37521 w 12192000"/>
              <a:gd name="connsiteY8" fmla="*/ 454479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42948 w 12192000"/>
              <a:gd name="connsiteY8" fmla="*/ 1170804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42948 w 12192000"/>
              <a:gd name="connsiteY8" fmla="*/ 1170804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51088 w 12192000"/>
              <a:gd name="connsiteY8" fmla="*/ 913036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51088 w 12192000"/>
              <a:gd name="connsiteY8" fmla="*/ 913036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34808 w 12192000"/>
              <a:gd name="connsiteY8" fmla="*/ 1200651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39571 w 12192000"/>
              <a:gd name="connsiteY8" fmla="*/ 1157789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8664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9 w 12192000"/>
              <a:gd name="connsiteY9" fmla="*/ 8664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8664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9 w 12192000"/>
              <a:gd name="connsiteY9" fmla="*/ 8664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8664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9 w 12192000"/>
              <a:gd name="connsiteY9" fmla="*/ 8664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61622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61622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8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8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8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8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8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8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1953 w 12192000"/>
              <a:gd name="connsiteY8" fmla="*/ 1205414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1953 w 12192000"/>
              <a:gd name="connsiteY8" fmla="*/ 1205414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4334 w 12192000"/>
              <a:gd name="connsiteY8" fmla="*/ 1205414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4334 w 12192000"/>
              <a:gd name="connsiteY8" fmla="*/ 1207795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4334 w 12192000"/>
              <a:gd name="connsiteY8" fmla="*/ 1207795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1171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4334 w 12192000"/>
              <a:gd name="connsiteY8" fmla="*/ 1207795 h 6330669"/>
              <a:gd name="connsiteX9" fmla="*/ 456859 w 12192000"/>
              <a:gd name="connsiteY9" fmla="*/ 121171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1171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4334 w 12192000"/>
              <a:gd name="connsiteY8" fmla="*/ 1210175 h 6330669"/>
              <a:gd name="connsiteX9" fmla="*/ 456859 w 12192000"/>
              <a:gd name="connsiteY9" fmla="*/ 1211715 h 6330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330669">
                <a:moveTo>
                  <a:pt x="0" y="0"/>
                </a:moveTo>
                <a:lnTo>
                  <a:pt x="12192000" y="0"/>
                </a:lnTo>
                <a:lnTo>
                  <a:pt x="12192000" y="6330669"/>
                </a:lnTo>
                <a:lnTo>
                  <a:pt x="0" y="6330669"/>
                </a:lnTo>
                <a:lnTo>
                  <a:pt x="0" y="0"/>
                </a:lnTo>
                <a:close/>
                <a:moveTo>
                  <a:pt x="456859" y="1211715"/>
                </a:moveTo>
                <a:cubicBezTo>
                  <a:pt x="452891" y="1245840"/>
                  <a:pt x="458447" y="1194241"/>
                  <a:pt x="456860" y="1221222"/>
                </a:cubicBezTo>
                <a:lnTo>
                  <a:pt x="11743186" y="1220314"/>
                </a:lnTo>
                <a:cubicBezTo>
                  <a:pt x="11738585" y="1182104"/>
                  <a:pt x="11746222" y="1229391"/>
                  <a:pt x="11744334" y="1210175"/>
                </a:cubicBezTo>
                <a:lnTo>
                  <a:pt x="456859" y="1211715"/>
                </a:lnTo>
                <a:close/>
              </a:path>
            </a:pathLst>
          </a:custGeom>
          <a:ln>
            <a:noFill/>
          </a:ln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 dirty="0"/>
          </a:p>
        </p:txBody>
      </p:sp>
      <p:pic>
        <p:nvPicPr>
          <p:cNvPr id="17" name="Picture 14" descr="A sign in the dark&#10;&#10;Description automatically generated">
            <a:extLst>
              <a:ext uri="{FF2B5EF4-FFF2-40B4-BE49-F238E27FC236}">
                <a16:creationId xmlns:a16="http://schemas.microsoft.com/office/drawing/2014/main" id="{AC9BE218-21C5-4062-9A3C-3BAD3A5AA7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9" y="4832710"/>
            <a:ext cx="1134000" cy="231929"/>
          </a:xfrm>
          <a:prstGeom prst="rect">
            <a:avLst/>
          </a:prstGeom>
        </p:spPr>
      </p:pic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314C4722-2CED-4280-B267-6902C27766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529" y="134661"/>
            <a:ext cx="8457979" cy="309107"/>
          </a:xfrm>
        </p:spPr>
        <p:txBody>
          <a:bodyPr>
            <a:noAutofit/>
          </a:bodyPr>
          <a:lstStyle>
            <a:lvl1pPr>
              <a:lnSpc>
                <a:spcPts val="2160"/>
              </a:lnSpc>
              <a:spcAft>
                <a:spcPts val="0"/>
              </a:spcAft>
              <a:defRPr sz="1800"/>
            </a:lvl1pPr>
            <a:lvl2pPr>
              <a:lnSpc>
                <a:spcPts val="1950"/>
              </a:lnSpc>
              <a:spcAft>
                <a:spcPts val="0"/>
              </a:spcAft>
              <a:defRPr sz="1350">
                <a:solidFill>
                  <a:schemeClr val="accent3"/>
                </a:solidFill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94020A0-3B78-4E12-AFA4-DABE5ECC87F5}"/>
              </a:ext>
            </a:extLst>
          </p:cNvPr>
          <p:cNvCxnSpPr/>
          <p:nvPr userDrawn="1"/>
        </p:nvCxnSpPr>
        <p:spPr>
          <a:xfrm>
            <a:off x="348535" y="725480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6"/>
          <p:cNvSpPr>
            <a:spLocks noGrp="1"/>
          </p:cNvSpPr>
          <p:nvPr>
            <p:ph sz="quarter" idx="17"/>
          </p:nvPr>
        </p:nvSpPr>
        <p:spPr>
          <a:xfrm>
            <a:off x="335793" y="476198"/>
            <a:ext cx="8459686" cy="249282"/>
          </a:xfrm>
        </p:spPr>
        <p:txBody>
          <a:bodyPr anchor="ctr"/>
          <a:lstStyle>
            <a:lvl1pPr>
              <a:defRPr sz="1350" b="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78803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area location - Whit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E9358EC-D92A-4D84-94E7-3101CAAE9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" y="4750308"/>
            <a:ext cx="1943100" cy="39319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3B5EC-5CF7-4752-8999-F48ADB26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6961-2EC2-4846-8118-47565CCB3469}" type="slidenum">
              <a:rPr lang="en-GB" smtClean="0">
                <a:solidFill>
                  <a:srgbClr val="053868"/>
                </a:solidFill>
                <a:latin typeface="Arial"/>
              </a:rPr>
              <a:pPr/>
              <a:t>‹#›</a:t>
            </a:fld>
            <a:endParaRPr lang="en-GB">
              <a:solidFill>
                <a:srgbClr val="053868"/>
              </a:solidFill>
              <a:latin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1FBDA3-466C-449F-9F5F-52F066491D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8521" y="1122455"/>
            <a:ext cx="2322000" cy="2975466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able Placeholder 6">
            <a:extLst>
              <a:ext uri="{FF2B5EF4-FFF2-40B4-BE49-F238E27FC236}">
                <a16:creationId xmlns:a16="http://schemas.microsoft.com/office/drawing/2014/main" id="{EA0C68D6-6D6F-4FF8-81A2-1AD4EF7F02FB}"/>
              </a:ext>
            </a:extLst>
          </p:cNvPr>
          <p:cNvSpPr>
            <a:spLocks noGrp="1"/>
          </p:cNvSpPr>
          <p:nvPr>
            <p:ph type="tbl" sz="quarter" idx="20"/>
          </p:nvPr>
        </p:nvSpPr>
        <p:spPr>
          <a:xfrm>
            <a:off x="7528864" y="1270179"/>
            <a:ext cx="1266614" cy="511012"/>
          </a:xfrm>
        </p:spPr>
        <p:txBody>
          <a:bodyPr/>
          <a:lstStyle/>
          <a:p>
            <a:r>
              <a:rPr lang="ru-RU"/>
              <a:t>Вставка таблицы</a:t>
            </a:r>
            <a:endParaRPr lang="en-GB"/>
          </a:p>
        </p:txBody>
      </p:sp>
      <p:sp>
        <p:nvSpPr>
          <p:cNvPr id="20" name="Table Placeholder 6">
            <a:extLst>
              <a:ext uri="{FF2B5EF4-FFF2-40B4-BE49-F238E27FC236}">
                <a16:creationId xmlns:a16="http://schemas.microsoft.com/office/drawing/2014/main" id="{C139BE69-49C5-4EF1-AADC-C63C881C0942}"/>
              </a:ext>
            </a:extLst>
          </p:cNvPr>
          <p:cNvSpPr>
            <a:spLocks noGrp="1"/>
          </p:cNvSpPr>
          <p:nvPr>
            <p:ph type="tbl" sz="quarter" idx="21"/>
          </p:nvPr>
        </p:nvSpPr>
        <p:spPr>
          <a:xfrm>
            <a:off x="7528864" y="1864732"/>
            <a:ext cx="1266614" cy="1607130"/>
          </a:xfrm>
        </p:spPr>
        <p:txBody>
          <a:bodyPr/>
          <a:lstStyle/>
          <a:p>
            <a:r>
              <a:rPr lang="ru-RU"/>
              <a:t>Вставка таблицы</a:t>
            </a:r>
            <a:endParaRPr lang="en-GB"/>
          </a:p>
        </p:txBody>
      </p:sp>
      <p:sp>
        <p:nvSpPr>
          <p:cNvPr id="59" name="Picture Placeholder 16">
            <a:extLst>
              <a:ext uri="{FF2B5EF4-FFF2-40B4-BE49-F238E27FC236}">
                <a16:creationId xmlns:a16="http://schemas.microsoft.com/office/drawing/2014/main" id="{D9CB99D9-0A9C-49BB-9C7C-7187000632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"/>
            <a:ext cx="9144000" cy="4749154"/>
          </a:xfrm>
          <a:custGeom>
            <a:avLst/>
            <a:gdLst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5876190 h 6330669"/>
              <a:gd name="connsiteX7" fmla="*/ 11737521 w 12192000"/>
              <a:gd name="connsiteY7" fmla="*/ 5876190 h 6330669"/>
              <a:gd name="connsiteX8" fmla="*/ 11737521 w 12192000"/>
              <a:gd name="connsiteY8" fmla="*/ 454479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37521 w 12192000"/>
              <a:gd name="connsiteY7" fmla="*/ 5876190 h 6330669"/>
              <a:gd name="connsiteX8" fmla="*/ 11737521 w 12192000"/>
              <a:gd name="connsiteY8" fmla="*/ 454479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21479 w 12192000"/>
              <a:gd name="connsiteY7" fmla="*/ 1288148 h 6330669"/>
              <a:gd name="connsiteX8" fmla="*/ 11737521 w 12192000"/>
              <a:gd name="connsiteY8" fmla="*/ 454479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37521 w 12192000"/>
              <a:gd name="connsiteY8" fmla="*/ 454479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42948 w 12192000"/>
              <a:gd name="connsiteY8" fmla="*/ 1170804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42948 w 12192000"/>
              <a:gd name="connsiteY8" fmla="*/ 1170804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51088 w 12192000"/>
              <a:gd name="connsiteY8" fmla="*/ 913036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51088 w 12192000"/>
              <a:gd name="connsiteY8" fmla="*/ 913036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34808 w 12192000"/>
              <a:gd name="connsiteY8" fmla="*/ 1200651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39571 w 12192000"/>
              <a:gd name="connsiteY8" fmla="*/ 1157789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8664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9 w 12192000"/>
              <a:gd name="connsiteY9" fmla="*/ 8664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8664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9 w 12192000"/>
              <a:gd name="connsiteY9" fmla="*/ 8664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8664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9 w 12192000"/>
              <a:gd name="connsiteY9" fmla="*/ 8664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61622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61622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8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8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8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8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8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8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1953 w 12192000"/>
              <a:gd name="connsiteY8" fmla="*/ 1205414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1953 w 12192000"/>
              <a:gd name="connsiteY8" fmla="*/ 1205414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4334 w 12192000"/>
              <a:gd name="connsiteY8" fmla="*/ 1205414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4334 w 12192000"/>
              <a:gd name="connsiteY8" fmla="*/ 1207795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4334 w 12192000"/>
              <a:gd name="connsiteY8" fmla="*/ 1207795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1171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4334 w 12192000"/>
              <a:gd name="connsiteY8" fmla="*/ 1207795 h 6330669"/>
              <a:gd name="connsiteX9" fmla="*/ 456859 w 12192000"/>
              <a:gd name="connsiteY9" fmla="*/ 121171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1171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4334 w 12192000"/>
              <a:gd name="connsiteY8" fmla="*/ 1210175 h 6330669"/>
              <a:gd name="connsiteX9" fmla="*/ 456859 w 12192000"/>
              <a:gd name="connsiteY9" fmla="*/ 1211715 h 6330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330669">
                <a:moveTo>
                  <a:pt x="0" y="0"/>
                </a:moveTo>
                <a:lnTo>
                  <a:pt x="12192000" y="0"/>
                </a:lnTo>
                <a:lnTo>
                  <a:pt x="12192000" y="6330669"/>
                </a:lnTo>
                <a:lnTo>
                  <a:pt x="0" y="6330669"/>
                </a:lnTo>
                <a:lnTo>
                  <a:pt x="0" y="0"/>
                </a:lnTo>
                <a:close/>
                <a:moveTo>
                  <a:pt x="456859" y="1211715"/>
                </a:moveTo>
                <a:cubicBezTo>
                  <a:pt x="452891" y="1245840"/>
                  <a:pt x="458447" y="1194241"/>
                  <a:pt x="456860" y="1221222"/>
                </a:cubicBezTo>
                <a:lnTo>
                  <a:pt x="11743186" y="1220314"/>
                </a:lnTo>
                <a:cubicBezTo>
                  <a:pt x="11738585" y="1182104"/>
                  <a:pt x="11746222" y="1229391"/>
                  <a:pt x="11744334" y="1210175"/>
                </a:cubicBezTo>
                <a:lnTo>
                  <a:pt x="456859" y="1211715"/>
                </a:lnTo>
                <a:close/>
              </a:path>
            </a:pathLst>
          </a:custGeom>
          <a:ln>
            <a:noFill/>
          </a:ln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 dirty="0"/>
          </a:p>
        </p:txBody>
      </p:sp>
      <p:pic>
        <p:nvPicPr>
          <p:cNvPr id="11" name="Picture 14" descr="A sign in the dark&#10;&#10;Description automatically generated">
            <a:extLst>
              <a:ext uri="{FF2B5EF4-FFF2-40B4-BE49-F238E27FC236}">
                <a16:creationId xmlns:a16="http://schemas.microsoft.com/office/drawing/2014/main" id="{AC9BE218-21C5-4062-9A3C-3BAD3A5AA7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9" y="4832710"/>
            <a:ext cx="1134000" cy="231929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14C4722-2CED-4280-B267-6902C27766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529" y="134661"/>
            <a:ext cx="8457979" cy="309107"/>
          </a:xfrm>
        </p:spPr>
        <p:txBody>
          <a:bodyPr>
            <a:noAutofit/>
          </a:bodyPr>
          <a:lstStyle>
            <a:lvl1pPr>
              <a:lnSpc>
                <a:spcPts val="2160"/>
              </a:lnSpc>
              <a:spcAft>
                <a:spcPts val="0"/>
              </a:spcAft>
              <a:defRPr sz="1800"/>
            </a:lvl1pPr>
            <a:lvl2pPr>
              <a:lnSpc>
                <a:spcPts val="1950"/>
              </a:lnSpc>
              <a:spcAft>
                <a:spcPts val="0"/>
              </a:spcAft>
              <a:defRPr sz="1350">
                <a:solidFill>
                  <a:schemeClr val="accent3"/>
                </a:solidFill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4020A0-3B78-4E12-AFA4-DABE5ECC87F5}"/>
              </a:ext>
            </a:extLst>
          </p:cNvPr>
          <p:cNvCxnSpPr/>
          <p:nvPr userDrawn="1"/>
        </p:nvCxnSpPr>
        <p:spPr>
          <a:xfrm>
            <a:off x="348535" y="725480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6"/>
          <p:cNvSpPr>
            <a:spLocks noGrp="1"/>
          </p:cNvSpPr>
          <p:nvPr>
            <p:ph sz="quarter" idx="17"/>
          </p:nvPr>
        </p:nvSpPr>
        <p:spPr>
          <a:xfrm>
            <a:off x="335793" y="476198"/>
            <a:ext cx="8459686" cy="249282"/>
          </a:xfrm>
        </p:spPr>
        <p:txBody>
          <a:bodyPr anchor="ctr"/>
          <a:lstStyle>
            <a:lvl1pPr>
              <a:defRPr sz="1350" b="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15110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area location - Blu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16">
            <a:extLst>
              <a:ext uri="{FF2B5EF4-FFF2-40B4-BE49-F238E27FC236}">
                <a16:creationId xmlns:a16="http://schemas.microsoft.com/office/drawing/2014/main" id="{D9CB99D9-0A9C-49BB-9C7C-7187000632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"/>
            <a:ext cx="9144000" cy="4749154"/>
          </a:xfrm>
          <a:custGeom>
            <a:avLst/>
            <a:gdLst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5876190 h 6330669"/>
              <a:gd name="connsiteX7" fmla="*/ 11737521 w 12192000"/>
              <a:gd name="connsiteY7" fmla="*/ 5876190 h 6330669"/>
              <a:gd name="connsiteX8" fmla="*/ 11737521 w 12192000"/>
              <a:gd name="connsiteY8" fmla="*/ 454479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37521 w 12192000"/>
              <a:gd name="connsiteY7" fmla="*/ 5876190 h 6330669"/>
              <a:gd name="connsiteX8" fmla="*/ 11737521 w 12192000"/>
              <a:gd name="connsiteY8" fmla="*/ 454479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21479 w 12192000"/>
              <a:gd name="connsiteY7" fmla="*/ 1288148 h 6330669"/>
              <a:gd name="connsiteX8" fmla="*/ 11737521 w 12192000"/>
              <a:gd name="connsiteY8" fmla="*/ 454479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37521 w 12192000"/>
              <a:gd name="connsiteY8" fmla="*/ 454479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42948 w 12192000"/>
              <a:gd name="connsiteY8" fmla="*/ 1170804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42948 w 12192000"/>
              <a:gd name="connsiteY8" fmla="*/ 1170804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51088 w 12192000"/>
              <a:gd name="connsiteY8" fmla="*/ 913036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51088 w 12192000"/>
              <a:gd name="connsiteY8" fmla="*/ 913036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34808 w 12192000"/>
              <a:gd name="connsiteY8" fmla="*/ 1200651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39571 w 12192000"/>
              <a:gd name="connsiteY8" fmla="*/ 1157789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8664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9 w 12192000"/>
              <a:gd name="connsiteY9" fmla="*/ 8664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8664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9 w 12192000"/>
              <a:gd name="connsiteY9" fmla="*/ 8664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8664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9 w 12192000"/>
              <a:gd name="connsiteY9" fmla="*/ 8664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61622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61622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8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8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8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8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8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8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1953 w 12192000"/>
              <a:gd name="connsiteY8" fmla="*/ 1205414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1953 w 12192000"/>
              <a:gd name="connsiteY8" fmla="*/ 1205414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4334 w 12192000"/>
              <a:gd name="connsiteY8" fmla="*/ 1205414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4334 w 12192000"/>
              <a:gd name="connsiteY8" fmla="*/ 1207795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4334 w 12192000"/>
              <a:gd name="connsiteY8" fmla="*/ 1207795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1171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4334 w 12192000"/>
              <a:gd name="connsiteY8" fmla="*/ 1207795 h 6330669"/>
              <a:gd name="connsiteX9" fmla="*/ 456859 w 12192000"/>
              <a:gd name="connsiteY9" fmla="*/ 121171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1171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4334 w 12192000"/>
              <a:gd name="connsiteY8" fmla="*/ 1210175 h 6330669"/>
              <a:gd name="connsiteX9" fmla="*/ 456859 w 12192000"/>
              <a:gd name="connsiteY9" fmla="*/ 1211715 h 6330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330669">
                <a:moveTo>
                  <a:pt x="0" y="0"/>
                </a:moveTo>
                <a:lnTo>
                  <a:pt x="12192000" y="0"/>
                </a:lnTo>
                <a:lnTo>
                  <a:pt x="12192000" y="6330669"/>
                </a:lnTo>
                <a:lnTo>
                  <a:pt x="0" y="6330669"/>
                </a:lnTo>
                <a:lnTo>
                  <a:pt x="0" y="0"/>
                </a:lnTo>
                <a:close/>
                <a:moveTo>
                  <a:pt x="456859" y="1211715"/>
                </a:moveTo>
                <a:cubicBezTo>
                  <a:pt x="452891" y="1245840"/>
                  <a:pt x="458447" y="1194241"/>
                  <a:pt x="456860" y="1221222"/>
                </a:cubicBezTo>
                <a:lnTo>
                  <a:pt x="11743186" y="1220314"/>
                </a:lnTo>
                <a:cubicBezTo>
                  <a:pt x="11738585" y="1182104"/>
                  <a:pt x="11746222" y="1229391"/>
                  <a:pt x="11744334" y="1210175"/>
                </a:cubicBezTo>
                <a:lnTo>
                  <a:pt x="456859" y="1211715"/>
                </a:lnTo>
                <a:close/>
              </a:path>
            </a:pathLst>
          </a:custGeom>
          <a:ln>
            <a:noFill/>
          </a:ln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 dirty="0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E9358EC-D92A-4D84-94E7-3101CAAE9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" y="4750308"/>
            <a:ext cx="1943100" cy="39319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3B5EC-5CF7-4752-8999-F48ADB26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6961-2EC2-4846-8118-47565CCB3469}" type="slidenum">
              <a:rPr lang="en-GB" smtClean="0">
                <a:solidFill>
                  <a:srgbClr val="053868"/>
                </a:solidFill>
                <a:latin typeface="Arial"/>
              </a:rPr>
              <a:pPr/>
              <a:t>‹#›</a:t>
            </a:fld>
            <a:endParaRPr lang="en-GB">
              <a:solidFill>
                <a:srgbClr val="053868"/>
              </a:solidFill>
              <a:latin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1FBDA3-466C-449F-9F5F-52F066491D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8521" y="1122455"/>
            <a:ext cx="2322000" cy="2975466"/>
          </a:xfrm>
        </p:spPr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able Placeholder 6">
            <a:extLst>
              <a:ext uri="{FF2B5EF4-FFF2-40B4-BE49-F238E27FC236}">
                <a16:creationId xmlns:a16="http://schemas.microsoft.com/office/drawing/2014/main" id="{EA0C68D6-6D6F-4FF8-81A2-1AD4EF7F02FB}"/>
              </a:ext>
            </a:extLst>
          </p:cNvPr>
          <p:cNvSpPr>
            <a:spLocks noGrp="1"/>
          </p:cNvSpPr>
          <p:nvPr>
            <p:ph type="tbl" sz="quarter" idx="20"/>
          </p:nvPr>
        </p:nvSpPr>
        <p:spPr>
          <a:xfrm>
            <a:off x="7528864" y="1270179"/>
            <a:ext cx="1266614" cy="511012"/>
          </a:xfrm>
        </p:spPr>
        <p:txBody>
          <a:bodyPr/>
          <a:lstStyle/>
          <a:p>
            <a:r>
              <a:rPr lang="ru-RU"/>
              <a:t>Вставка таблицы</a:t>
            </a:r>
            <a:endParaRPr lang="en-GB"/>
          </a:p>
        </p:txBody>
      </p:sp>
      <p:sp>
        <p:nvSpPr>
          <p:cNvPr id="20" name="Table Placeholder 6">
            <a:extLst>
              <a:ext uri="{FF2B5EF4-FFF2-40B4-BE49-F238E27FC236}">
                <a16:creationId xmlns:a16="http://schemas.microsoft.com/office/drawing/2014/main" id="{C139BE69-49C5-4EF1-AADC-C63C881C0942}"/>
              </a:ext>
            </a:extLst>
          </p:cNvPr>
          <p:cNvSpPr>
            <a:spLocks noGrp="1"/>
          </p:cNvSpPr>
          <p:nvPr>
            <p:ph type="tbl" sz="quarter" idx="21"/>
          </p:nvPr>
        </p:nvSpPr>
        <p:spPr>
          <a:xfrm>
            <a:off x="7528864" y="1864732"/>
            <a:ext cx="1266614" cy="1607130"/>
          </a:xfrm>
        </p:spPr>
        <p:txBody>
          <a:bodyPr/>
          <a:lstStyle/>
          <a:p>
            <a:r>
              <a:rPr lang="ru-RU"/>
              <a:t>Вставка таблицы</a:t>
            </a:r>
            <a:endParaRPr lang="en-GB"/>
          </a:p>
        </p:txBody>
      </p:sp>
      <p:pic>
        <p:nvPicPr>
          <p:cNvPr id="11" name="Picture 14" descr="A sign in the dark&#10;&#10;Description automatically generated">
            <a:extLst>
              <a:ext uri="{FF2B5EF4-FFF2-40B4-BE49-F238E27FC236}">
                <a16:creationId xmlns:a16="http://schemas.microsoft.com/office/drawing/2014/main" id="{AC9BE218-21C5-4062-9A3C-3BAD3A5AA7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9" y="4832710"/>
            <a:ext cx="1134000" cy="231929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14C4722-2CED-4280-B267-6902C27766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529" y="134661"/>
            <a:ext cx="8457979" cy="309107"/>
          </a:xfrm>
        </p:spPr>
        <p:txBody>
          <a:bodyPr>
            <a:noAutofit/>
          </a:bodyPr>
          <a:lstStyle>
            <a:lvl1pPr>
              <a:lnSpc>
                <a:spcPts val="2160"/>
              </a:lnSpc>
              <a:spcAft>
                <a:spcPts val="0"/>
              </a:spcAft>
              <a:defRPr sz="1800"/>
            </a:lvl1pPr>
            <a:lvl2pPr>
              <a:lnSpc>
                <a:spcPts val="1950"/>
              </a:lnSpc>
              <a:spcAft>
                <a:spcPts val="0"/>
              </a:spcAft>
              <a:defRPr sz="1350">
                <a:solidFill>
                  <a:schemeClr val="accent3"/>
                </a:solidFill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4020A0-3B78-4E12-AFA4-DABE5ECC87F5}"/>
              </a:ext>
            </a:extLst>
          </p:cNvPr>
          <p:cNvCxnSpPr/>
          <p:nvPr userDrawn="1"/>
        </p:nvCxnSpPr>
        <p:spPr>
          <a:xfrm>
            <a:off x="348535" y="725480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6"/>
          <p:cNvSpPr>
            <a:spLocks noGrp="1"/>
          </p:cNvSpPr>
          <p:nvPr>
            <p:ph sz="quarter" idx="17"/>
          </p:nvPr>
        </p:nvSpPr>
        <p:spPr>
          <a:xfrm>
            <a:off x="335793" y="476198"/>
            <a:ext cx="8459686" cy="249282"/>
          </a:xfrm>
        </p:spPr>
        <p:txBody>
          <a:bodyPr anchor="ctr"/>
          <a:lstStyle>
            <a:lvl1pPr>
              <a:defRPr sz="1350" b="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04719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1EEB3C91-E980-42EE-866E-62C718782A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7" r="687"/>
          <a:stretch/>
        </p:blipFill>
        <p:spPr>
          <a:xfrm>
            <a:off x="-98514" y="15"/>
            <a:ext cx="8100596" cy="511547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C40D5A0-5211-4EDE-95CE-3D4F6467F229}"/>
              </a:ext>
            </a:extLst>
          </p:cNvPr>
          <p:cNvSpPr/>
          <p:nvPr userDrawn="1"/>
        </p:nvSpPr>
        <p:spPr>
          <a:xfrm>
            <a:off x="0" y="4755579"/>
            <a:ext cx="9144000" cy="3879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9" name="Picture 18" descr="A picture containing light&#10;&#10;Description automatically generated">
            <a:extLst>
              <a:ext uri="{FF2B5EF4-FFF2-40B4-BE49-F238E27FC236}">
                <a16:creationId xmlns:a16="http://schemas.microsoft.com/office/drawing/2014/main" id="{0FF78B9B-8ECD-43B3-AEC9-1CAFB65980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24" b="81658"/>
          <a:stretch/>
        </p:blipFill>
        <p:spPr>
          <a:xfrm>
            <a:off x="0" y="4747408"/>
            <a:ext cx="1812794" cy="396107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7EB3AAF-28BD-445E-8682-71FF1EE19CE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12" y="4831375"/>
            <a:ext cx="1134000" cy="23261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094C2B-EC39-44C4-A55D-409F40823F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854" y="1468053"/>
            <a:ext cx="4343400" cy="2309813"/>
          </a:xfrm>
        </p:spPr>
        <p:txBody>
          <a:bodyPr/>
          <a:lstStyle>
            <a:lvl1pPr>
              <a:lnSpc>
                <a:spcPts val="3150"/>
              </a:lnSpc>
              <a:spcBef>
                <a:spcPts val="0"/>
              </a:spcBef>
              <a:spcAft>
                <a:spcPts val="450"/>
              </a:spcAft>
              <a:defRPr sz="2775"/>
            </a:lvl1pPr>
            <a:lvl2pPr>
              <a:lnSpc>
                <a:spcPts val="2160"/>
              </a:lnSpc>
              <a:spcAft>
                <a:spcPts val="0"/>
              </a:spcAft>
              <a:defRPr sz="1800">
                <a:solidFill>
                  <a:schemeClr val="accent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78D7B35-B31F-46AD-AFE7-8E075A8DB5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4939" y="4112068"/>
            <a:ext cx="2376000" cy="594000"/>
          </a:xfrm>
        </p:spPr>
        <p:txBody>
          <a:bodyPr/>
          <a:lstStyle>
            <a:lvl1pPr>
              <a:lnSpc>
                <a:spcPts val="1350"/>
              </a:lnSpc>
              <a:spcBef>
                <a:spcPts val="0"/>
              </a:spcBef>
              <a:defRPr sz="1050"/>
            </a:lvl1pPr>
            <a:lvl2pPr>
              <a:lnSpc>
                <a:spcPts val="1350"/>
              </a:lnSpc>
              <a:spcAft>
                <a:spcPts val="0"/>
              </a:spcAft>
              <a:defRPr sz="1050">
                <a:solidFill>
                  <a:schemeClr val="accent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BFE0A5D-61E6-4CAD-ACE2-481030BA530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00600" y="1128615"/>
            <a:ext cx="4007386" cy="3480953"/>
          </a:xfrm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9052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52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roup overview - Whit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evice&#10;&#10;Description automatically generated">
            <a:extLst>
              <a:ext uri="{FF2B5EF4-FFF2-40B4-BE49-F238E27FC236}">
                <a16:creationId xmlns:a16="http://schemas.microsoft.com/office/drawing/2014/main" id="{8BE8928B-E8D6-46F0-999B-D54C177456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" y="-2286"/>
            <a:ext cx="9141714" cy="4752594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E9358EC-D92A-4D84-94E7-3101CAAE91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6" y="4750308"/>
            <a:ext cx="1943100" cy="39319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1FBDA3-466C-449F-9F5F-52F066491D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6955" y="1122455"/>
            <a:ext cx="2234803" cy="914400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able Placeholder 6">
            <a:extLst>
              <a:ext uri="{FF2B5EF4-FFF2-40B4-BE49-F238E27FC236}">
                <a16:creationId xmlns:a16="http://schemas.microsoft.com/office/drawing/2014/main" id="{F42C471C-41A4-41E2-91D9-8C9B3F613AD7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336948" y="2248743"/>
            <a:ext cx="1266614" cy="2388521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16" name="Table Placeholder 6">
            <a:extLst>
              <a:ext uri="{FF2B5EF4-FFF2-40B4-BE49-F238E27FC236}">
                <a16:creationId xmlns:a16="http://schemas.microsoft.com/office/drawing/2014/main" id="{CF099CCF-D1E3-4943-816A-315AB9C0553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1772422" y="3120786"/>
            <a:ext cx="1266614" cy="1516468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19" name="Table Placeholder 6">
            <a:extLst>
              <a:ext uri="{FF2B5EF4-FFF2-40B4-BE49-F238E27FC236}">
                <a16:creationId xmlns:a16="http://schemas.microsoft.com/office/drawing/2014/main" id="{EA0C68D6-6D6F-4FF8-81A2-1AD4EF7F02FB}"/>
              </a:ext>
            </a:extLst>
          </p:cNvPr>
          <p:cNvSpPr>
            <a:spLocks noGrp="1"/>
          </p:cNvSpPr>
          <p:nvPr>
            <p:ph type="tbl" sz="quarter" idx="20"/>
          </p:nvPr>
        </p:nvSpPr>
        <p:spPr>
          <a:xfrm>
            <a:off x="4660177" y="3117541"/>
            <a:ext cx="1266614" cy="1519718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20" name="Table Placeholder 6">
            <a:extLst>
              <a:ext uri="{FF2B5EF4-FFF2-40B4-BE49-F238E27FC236}">
                <a16:creationId xmlns:a16="http://schemas.microsoft.com/office/drawing/2014/main" id="{C139BE69-49C5-4EF1-AADC-C63C881C0942}"/>
              </a:ext>
            </a:extLst>
          </p:cNvPr>
          <p:cNvSpPr>
            <a:spLocks noGrp="1"/>
          </p:cNvSpPr>
          <p:nvPr>
            <p:ph type="tbl" sz="quarter" idx="21"/>
          </p:nvPr>
        </p:nvSpPr>
        <p:spPr>
          <a:xfrm>
            <a:off x="6104965" y="3120787"/>
            <a:ext cx="1266614" cy="1519718"/>
          </a:xfrm>
        </p:spPr>
        <p:txBody>
          <a:bodyPr/>
          <a:lstStyle/>
          <a:p>
            <a:r>
              <a:rPr lang="en-US" dirty="0"/>
              <a:t>Click icon to add table</a:t>
            </a:r>
            <a:endParaRPr lang="en-GB" dirty="0"/>
          </a:p>
        </p:txBody>
      </p:sp>
      <p:pic>
        <p:nvPicPr>
          <p:cNvPr id="17" name="Picture 16" descr="A sign in the dark&#10;&#10;Description automatically generated">
            <a:extLst>
              <a:ext uri="{FF2B5EF4-FFF2-40B4-BE49-F238E27FC236}">
                <a16:creationId xmlns:a16="http://schemas.microsoft.com/office/drawing/2014/main" id="{44EBAB15-938B-447C-A993-18136CF318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822" y="4818570"/>
            <a:ext cx="1134000" cy="231929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D3918E3-18A6-44A4-B46B-C00D6A544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2645" y="4874629"/>
            <a:ext cx="621563" cy="144554"/>
          </a:xfrm>
        </p:spPr>
        <p:txBody>
          <a:bodyPr/>
          <a:lstStyle>
            <a:lvl1pPr algn="r">
              <a:defRPr/>
            </a:lvl1pPr>
          </a:lstStyle>
          <a:p>
            <a:fld id="{B6FC6961-2EC2-4846-8118-47565CCB3469}" type="slidenum">
              <a:rPr lang="en-GB" smtClean="0">
                <a:solidFill>
                  <a:srgbClr val="053868"/>
                </a:solidFill>
                <a:latin typeface="Arial"/>
              </a:rPr>
              <a:pPr/>
              <a:t>‹#›</a:t>
            </a:fld>
            <a:endParaRPr lang="en-GB" dirty="0">
              <a:solidFill>
                <a:srgbClr val="053868"/>
              </a:solidFill>
              <a:latin typeface="Arial"/>
            </a:endParaRP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314C4722-2CED-4280-B267-6902C27766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7529" y="108347"/>
            <a:ext cx="8457979" cy="567000"/>
          </a:xfrm>
        </p:spPr>
        <p:txBody>
          <a:bodyPr>
            <a:noAutofit/>
          </a:bodyPr>
          <a:lstStyle>
            <a:lvl1pPr>
              <a:lnSpc>
                <a:spcPts val="2160"/>
              </a:lnSpc>
              <a:spcAft>
                <a:spcPts val="0"/>
              </a:spcAft>
              <a:defRPr sz="1800"/>
            </a:lvl1pPr>
            <a:lvl2pPr>
              <a:lnSpc>
                <a:spcPts val="1950"/>
              </a:lnSpc>
              <a:spcAft>
                <a:spcPts val="0"/>
              </a:spcAft>
              <a:defRPr sz="1350">
                <a:solidFill>
                  <a:schemeClr val="accent3"/>
                </a:solidFill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4020A0-3B78-4E12-AFA4-DABE5ECC87F5}"/>
              </a:ext>
            </a:extLst>
          </p:cNvPr>
          <p:cNvCxnSpPr/>
          <p:nvPr userDrawn="1"/>
        </p:nvCxnSpPr>
        <p:spPr>
          <a:xfrm>
            <a:off x="348535" y="715317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12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E9358EC-D92A-4D84-94E7-3101CAAE9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" y="4750308"/>
            <a:ext cx="1943100" cy="39319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14C4722-2CED-4280-B267-6902C27766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7530" y="88530"/>
            <a:ext cx="8457979" cy="276999"/>
          </a:xfrm>
        </p:spPr>
        <p:txBody>
          <a:bodyPr>
            <a:spAutoFit/>
          </a:bodyPr>
          <a:lstStyle>
            <a:lvl1pPr>
              <a:lnSpc>
                <a:spcPts val="2160"/>
              </a:lnSpc>
              <a:spcAft>
                <a:spcPts val="0"/>
              </a:spcAft>
              <a:defRPr sz="1800"/>
            </a:lvl1pPr>
            <a:lvl2pPr>
              <a:lnSpc>
                <a:spcPts val="1950"/>
              </a:lnSpc>
              <a:spcAft>
                <a:spcPts val="0"/>
              </a:spcAft>
              <a:defRPr sz="1350">
                <a:solidFill>
                  <a:schemeClr val="accent3"/>
                </a:solidFill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4020A0-3B78-4E12-AFA4-DABE5ECC87F5}"/>
              </a:ext>
            </a:extLst>
          </p:cNvPr>
          <p:cNvCxnSpPr/>
          <p:nvPr userDrawn="1"/>
        </p:nvCxnSpPr>
        <p:spPr>
          <a:xfrm>
            <a:off x="333244" y="438309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F56CE7-6F9C-4586-9165-13F5EAD99529}"/>
              </a:ext>
            </a:extLst>
          </p:cNvPr>
          <p:cNvCxnSpPr/>
          <p:nvPr userDrawn="1"/>
        </p:nvCxnSpPr>
        <p:spPr>
          <a:xfrm>
            <a:off x="348325" y="4749155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sign in the dark&#10;&#10;Description automatically generated">
            <a:extLst>
              <a:ext uri="{FF2B5EF4-FFF2-40B4-BE49-F238E27FC236}">
                <a16:creationId xmlns:a16="http://schemas.microsoft.com/office/drawing/2014/main" id="{AC9BE218-21C5-4062-9A3C-3BAD3A5AA7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45" y="4830954"/>
            <a:ext cx="1482487" cy="231929"/>
          </a:xfrm>
          <a:prstGeom prst="rect">
            <a:avLst/>
          </a:prstGeom>
        </p:spPr>
      </p:pic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58400" y="478032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277E114-D96D-4FEC-947B-A6F4129939A9}" type="slidenum">
              <a:rPr lang="en-US" smtClean="0">
                <a:solidFill>
                  <a:srgbClr val="053868">
                    <a:lumMod val="50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53868">
                  <a:lumMod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18511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5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7" y="4750308"/>
            <a:ext cx="1943102" cy="393194"/>
          </a:xfrm>
          <a:prstGeom prst="rect">
            <a:avLst/>
          </a:prstGeom>
          <a:ln w="12700">
            <a:miter lim="400000"/>
          </a:ln>
        </p:spPr>
      </p:pic>
      <p:sp>
        <p:nvSpPr>
          <p:cNvPr id="140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668253" y="1129601"/>
            <a:ext cx="4127225" cy="3480303"/>
          </a:xfrm>
          <a:prstGeom prst="rect">
            <a:avLst/>
          </a:prstGeom>
        </p:spPr>
        <p:txBody>
          <a:bodyPr lIns="0" tIns="0" rIns="0" bIns="0"/>
          <a:lstStyle>
            <a:lvl1pPr marL="0" indent="0" defTabSz="685800">
              <a:lnSpc>
                <a:spcPts val="1300"/>
              </a:lnSpc>
              <a:spcBef>
                <a:spcPts val="900"/>
              </a:spcBef>
              <a:buSzTx/>
              <a:buFontTx/>
              <a:buNone/>
              <a:defRPr sz="1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 defTabSz="685800">
              <a:lnSpc>
                <a:spcPts val="1300"/>
              </a:lnSpc>
              <a:spcBef>
                <a:spcPts val="900"/>
              </a:spcBef>
              <a:buSzTx/>
              <a:buFontTx/>
              <a:buNone/>
              <a:defRPr sz="1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 defTabSz="685800">
              <a:lnSpc>
                <a:spcPts val="1300"/>
              </a:lnSpc>
              <a:spcBef>
                <a:spcPts val="900"/>
              </a:spcBef>
              <a:buSzTx/>
              <a:buFontTx/>
              <a:buNone/>
              <a:defRPr sz="1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5553" indent="-165553" defTabSz="685800">
              <a:lnSpc>
                <a:spcPts val="1300"/>
              </a:lnSpc>
              <a:spcBef>
                <a:spcPts val="900"/>
              </a:spcBef>
              <a:buFontTx/>
              <a:buChar char="•"/>
              <a:defRPr sz="1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 defTabSz="685800">
              <a:lnSpc>
                <a:spcPts val="1300"/>
              </a:lnSpc>
              <a:spcBef>
                <a:spcPts val="900"/>
              </a:spcBef>
              <a:buSzTx/>
              <a:buFontTx/>
              <a:buNone/>
              <a:defRPr sz="1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37499" y="86439"/>
            <a:ext cx="8457980" cy="567002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defTabSz="685800">
              <a:lnSpc>
                <a:spcPts val="1300"/>
              </a:lnSpc>
              <a:spcBef>
                <a:spcPts val="900"/>
              </a:spcBef>
              <a:buSzTx/>
              <a:buFontTx/>
              <a:buNone/>
              <a:defRPr sz="1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08" name="Straight Connector 9"/>
          <p:cNvSpPr/>
          <p:nvPr/>
        </p:nvSpPr>
        <p:spPr>
          <a:xfrm>
            <a:off x="348521" y="693409"/>
            <a:ext cx="8462266" cy="1"/>
          </a:xfrm>
          <a:prstGeom prst="line">
            <a:avLst/>
          </a:prstGeom>
          <a:ln w="3175">
            <a:solidFill>
              <a:schemeClr val="accent1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409" name="Straight Connector 10"/>
          <p:cNvSpPr/>
          <p:nvPr/>
        </p:nvSpPr>
        <p:spPr>
          <a:xfrm>
            <a:off x="348300" y="4749154"/>
            <a:ext cx="8462265" cy="1"/>
          </a:xfrm>
          <a:prstGeom prst="line">
            <a:avLst/>
          </a:prstGeom>
          <a:ln w="3175">
            <a:solidFill>
              <a:schemeClr val="accent1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4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6946" y="1129903"/>
            <a:ext cx="4158004" cy="216003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defTabSz="685800">
              <a:lnSpc>
                <a:spcPts val="1300"/>
              </a:lnSpc>
              <a:spcBef>
                <a:spcPts val="900"/>
              </a:spcBef>
              <a:buSzTx/>
              <a:buFontTx/>
              <a:buNone/>
              <a:defRPr sz="1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411" name="Рисунок 14" descr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94" y="4736438"/>
            <a:ext cx="1236900" cy="399602"/>
          </a:xfrm>
          <a:prstGeom prst="rect">
            <a:avLst/>
          </a:prstGeom>
          <a:ln w="12700">
            <a:miter lim="400000"/>
          </a:ln>
        </p:spPr>
      </p:pic>
      <p:sp>
        <p:nvSpPr>
          <p:cNvPr id="14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67177" y="4874626"/>
            <a:ext cx="127001" cy="127001"/>
          </a:xfrm>
          <a:prstGeom prst="rect">
            <a:avLst/>
          </a:prstGeom>
        </p:spPr>
        <p:txBody>
          <a:bodyPr lIns="0" tIns="0" rIns="0" bIns="0" anchor="t"/>
          <a:lstStyle>
            <a:lvl1pPr defTabSz="685800">
              <a:def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3334448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cover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E4AE11A-BFE1-4DA6-97EB-6F49A1866242}"/>
              </a:ext>
            </a:extLst>
          </p:cNvPr>
          <p:cNvGrpSpPr/>
          <p:nvPr userDrawn="1"/>
        </p:nvGrpSpPr>
        <p:grpSpPr>
          <a:xfrm>
            <a:off x="-7454" y="1"/>
            <a:ext cx="9153000" cy="1756610"/>
            <a:chOff x="-9939" y="0"/>
            <a:chExt cx="12204000" cy="234214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D0899F-A974-41A2-865E-4613C6112A48}"/>
                </a:ext>
              </a:extLst>
            </p:cNvPr>
            <p:cNvSpPr/>
            <p:nvPr userDrawn="1"/>
          </p:nvSpPr>
          <p:spPr>
            <a:xfrm>
              <a:off x="0" y="0"/>
              <a:ext cx="12192000" cy="23421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>
                <a:solidFill>
                  <a:prstClr val="white"/>
                </a:solidFill>
              </a:endParaRPr>
            </a:p>
          </p:txBody>
        </p:sp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0347E46-6CE9-4CD5-884F-990BB9323E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8915" y="949484"/>
              <a:ext cx="2466000" cy="507422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0A1E81-B40C-4F9B-B509-6CE7EFD0AA28}"/>
                </a:ext>
              </a:extLst>
            </p:cNvPr>
            <p:cNvCxnSpPr/>
            <p:nvPr userDrawn="1"/>
          </p:nvCxnSpPr>
          <p:spPr>
            <a:xfrm flipH="1">
              <a:off x="-9939" y="2328499"/>
              <a:ext cx="12204000" cy="0"/>
            </a:xfrm>
            <a:prstGeom prst="line">
              <a:avLst/>
            </a:prstGeom>
            <a:ln w="1174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2DE98-A1B2-41FE-A84B-45B35F8574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299" y="4714060"/>
            <a:ext cx="2057400" cy="273844"/>
          </a:xfrm>
          <a:prstGeom prst="rect">
            <a:avLst/>
          </a:prstGeom>
        </p:spPr>
        <p:txBody>
          <a:bodyPr vert="horz" lIns="0" tIns="0" rIns="0" bIns="0" anchor="t">
            <a:noAutofit/>
          </a:bodyPr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CAE390-D4CC-4802-9688-CB728B0CD4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8300" y="670322"/>
            <a:ext cx="6449542" cy="945000"/>
          </a:xfrm>
        </p:spPr>
        <p:txBody>
          <a:bodyPr/>
          <a:lstStyle>
            <a:lvl1pPr>
              <a:lnSpc>
                <a:spcPts val="2183"/>
              </a:lnSpc>
              <a:spcAft>
                <a:spcPts val="338"/>
              </a:spcAft>
              <a:defRPr sz="1969" b="0">
                <a:solidFill>
                  <a:schemeClr val="bg1"/>
                </a:solidFill>
              </a:defRPr>
            </a:lvl1pPr>
            <a:lvl2pPr>
              <a:lnSpc>
                <a:spcPts val="2183"/>
              </a:lnSpc>
              <a:spcAft>
                <a:spcPts val="0"/>
              </a:spcAft>
              <a:defRPr sz="1350" b="0">
                <a:solidFill>
                  <a:schemeClr val="accent3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68556C4-20D5-4DD8-B692-464DE31192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792848"/>
            <a:ext cx="9143322" cy="3350652"/>
          </a:xfrm>
          <a:noFill/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498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cov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E4AE11A-BFE1-4DA6-97EB-6F49A1866242}"/>
              </a:ext>
            </a:extLst>
          </p:cNvPr>
          <p:cNvGrpSpPr/>
          <p:nvPr userDrawn="1"/>
        </p:nvGrpSpPr>
        <p:grpSpPr>
          <a:xfrm>
            <a:off x="-7454" y="1"/>
            <a:ext cx="9153000" cy="1756610"/>
            <a:chOff x="-9939" y="0"/>
            <a:chExt cx="12204000" cy="234214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D0899F-A974-41A2-865E-4613C6112A48}"/>
                </a:ext>
              </a:extLst>
            </p:cNvPr>
            <p:cNvSpPr/>
            <p:nvPr userDrawn="1"/>
          </p:nvSpPr>
          <p:spPr>
            <a:xfrm>
              <a:off x="0" y="0"/>
              <a:ext cx="12192000" cy="23421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0347E46-6CE9-4CD5-884F-990BB9323E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8915" y="949484"/>
              <a:ext cx="2466000" cy="507422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0A1E81-B40C-4F9B-B509-6CE7EFD0AA28}"/>
                </a:ext>
              </a:extLst>
            </p:cNvPr>
            <p:cNvCxnSpPr/>
            <p:nvPr userDrawn="1"/>
          </p:nvCxnSpPr>
          <p:spPr>
            <a:xfrm flipH="1">
              <a:off x="-9939" y="2328499"/>
              <a:ext cx="12204000" cy="0"/>
            </a:xfrm>
            <a:prstGeom prst="line">
              <a:avLst/>
            </a:prstGeom>
            <a:ln w="1174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2DE98-A1B2-41FE-A84B-45B35F8574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299" y="4714062"/>
            <a:ext cx="2057400" cy="273844"/>
          </a:xfrm>
          <a:prstGeom prst="rect">
            <a:avLst/>
          </a:prstGeom>
        </p:spPr>
        <p:txBody>
          <a:bodyPr vert="horz" lIns="0" tIns="0" rIns="0" bIns="0" anchor="t">
            <a:no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CAE390-D4CC-4802-9688-CB728B0CD4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8300" y="670322"/>
            <a:ext cx="6449542" cy="945000"/>
          </a:xfrm>
        </p:spPr>
        <p:txBody>
          <a:bodyPr/>
          <a:lstStyle>
            <a:lvl1pPr>
              <a:lnSpc>
                <a:spcPts val="2910"/>
              </a:lnSpc>
              <a:spcAft>
                <a:spcPts val="450"/>
              </a:spcAft>
              <a:defRPr sz="2625" b="0">
                <a:solidFill>
                  <a:schemeClr val="bg1"/>
                </a:solidFill>
              </a:defRPr>
            </a:lvl1pPr>
            <a:lvl2pPr>
              <a:lnSpc>
                <a:spcPts val="2910"/>
              </a:lnSpc>
              <a:spcAft>
                <a:spcPts val="0"/>
              </a:spcAft>
              <a:defRPr sz="1800" b="0">
                <a:solidFill>
                  <a:schemeClr val="accent3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68556C4-20D5-4DD8-B692-464DE31192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792848"/>
            <a:ext cx="9143322" cy="3350652"/>
          </a:xfrm>
          <a:noFill/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/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9262209A-B767-43CE-9F6F-5F378BAA8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4"/>
          <a:stretch/>
        </p:blipFill>
        <p:spPr>
          <a:xfrm>
            <a:off x="0" y="1792848"/>
            <a:ext cx="4599052" cy="335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0349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image cover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82F498E-AE08-414D-852F-3F480AB2462C}"/>
              </a:ext>
            </a:extLst>
          </p:cNvPr>
          <p:cNvGrpSpPr/>
          <p:nvPr userDrawn="1"/>
        </p:nvGrpSpPr>
        <p:grpSpPr>
          <a:xfrm>
            <a:off x="-7454" y="-311698"/>
            <a:ext cx="9153000" cy="2159591"/>
            <a:chOff x="-9939" y="-415597"/>
            <a:chExt cx="12204000" cy="28794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AA8CF84-DB06-4641-83BE-2518D9F1DF01}"/>
                </a:ext>
              </a:extLst>
            </p:cNvPr>
            <p:cNvGrpSpPr/>
            <p:nvPr userDrawn="1"/>
          </p:nvGrpSpPr>
          <p:grpSpPr>
            <a:xfrm>
              <a:off x="0" y="-415597"/>
              <a:ext cx="12192000" cy="2879454"/>
              <a:chOff x="0" y="-415597"/>
              <a:chExt cx="12192000" cy="2879454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3D0899F-A974-41A2-865E-4613C6112A48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12192000" cy="234214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11" name="Picture 10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30347E46-6CE9-4CD5-884F-990BB9323E5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68915" y="949484"/>
                <a:ext cx="2466000" cy="507422"/>
              </a:xfrm>
              <a:prstGeom prst="rect">
                <a:avLst/>
              </a:prstGeom>
            </p:spPr>
          </p:pic>
          <p:pic>
            <p:nvPicPr>
              <p:cNvPr id="3" name="Picture 2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0D4E1006-4C23-42F0-9180-38397FB7DFF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2423" y="-415597"/>
                <a:ext cx="4486292" cy="2879454"/>
              </a:xfrm>
              <a:prstGeom prst="rect">
                <a:avLst/>
              </a:prstGeom>
            </p:spPr>
          </p:pic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0A1E81-B40C-4F9B-B509-6CE7EFD0AA28}"/>
                </a:ext>
              </a:extLst>
            </p:cNvPr>
            <p:cNvCxnSpPr/>
            <p:nvPr userDrawn="1"/>
          </p:nvCxnSpPr>
          <p:spPr>
            <a:xfrm flipH="1">
              <a:off x="-9939" y="2328499"/>
              <a:ext cx="12204000" cy="0"/>
            </a:xfrm>
            <a:prstGeom prst="line">
              <a:avLst/>
            </a:prstGeom>
            <a:ln w="1174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2DE98-A1B2-41FE-A84B-45B35F8574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299" y="4714060"/>
            <a:ext cx="2057400" cy="273844"/>
          </a:xfrm>
          <a:prstGeom prst="rect">
            <a:avLst/>
          </a:prstGeom>
        </p:spPr>
        <p:txBody>
          <a:bodyPr vert="horz" lIns="0" tIns="0" rIns="0" bIns="0" anchor="t">
            <a:noAutofit/>
          </a:bodyPr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CAE390-D4CC-4802-9688-CB728B0CD4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8300" y="670322"/>
            <a:ext cx="6449542" cy="945000"/>
          </a:xfrm>
        </p:spPr>
        <p:txBody>
          <a:bodyPr/>
          <a:lstStyle>
            <a:lvl1pPr>
              <a:lnSpc>
                <a:spcPts val="2183"/>
              </a:lnSpc>
              <a:spcAft>
                <a:spcPts val="338"/>
              </a:spcAft>
              <a:defRPr sz="1969" b="0">
                <a:solidFill>
                  <a:schemeClr val="bg1"/>
                </a:solidFill>
              </a:defRPr>
            </a:lvl1pPr>
            <a:lvl2pPr>
              <a:lnSpc>
                <a:spcPts val="2183"/>
              </a:lnSpc>
              <a:spcAft>
                <a:spcPts val="0"/>
              </a:spcAft>
              <a:defRPr sz="1350" b="0">
                <a:solidFill>
                  <a:schemeClr val="accent3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68556C4-20D5-4DD8-B692-464DE31192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1792848"/>
            <a:ext cx="3051000" cy="3350652"/>
          </a:xfrm>
          <a:noFill/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/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D799EBD7-40CA-41B9-9BD5-91ABFD08D1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50004" y="1792800"/>
            <a:ext cx="3051000" cy="3350652"/>
          </a:xfrm>
          <a:noFill/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/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C5064A06-EC18-4379-BE8F-C5EB6B956B4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0011" y="1792848"/>
            <a:ext cx="3043990" cy="3350652"/>
          </a:xfrm>
          <a:noFill/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51479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cover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D33491B4-0595-4A40-AF5B-272B2F489B41}"/>
              </a:ext>
            </a:extLst>
          </p:cNvPr>
          <p:cNvGrpSpPr/>
          <p:nvPr userDrawn="1"/>
        </p:nvGrpSpPr>
        <p:grpSpPr>
          <a:xfrm>
            <a:off x="0" y="1"/>
            <a:ext cx="9144000" cy="4322618"/>
            <a:chOff x="0" y="1"/>
            <a:chExt cx="12192000" cy="576349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D0899F-A974-41A2-865E-4613C6112A48}"/>
                </a:ext>
              </a:extLst>
            </p:cNvPr>
            <p:cNvSpPr/>
            <p:nvPr userDrawn="1"/>
          </p:nvSpPr>
          <p:spPr>
            <a:xfrm>
              <a:off x="0" y="1"/>
              <a:ext cx="12192000" cy="576349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>
                <a:solidFill>
                  <a:prstClr val="white"/>
                </a:solidFill>
              </a:endParaRPr>
            </a:p>
          </p:txBody>
        </p:sp>
        <p:pic>
          <p:nvPicPr>
            <p:cNvPr id="22" name="Picture 21" descr="A close up of a logo&#10;&#10;Description automatically generated">
              <a:extLst>
                <a:ext uri="{FF2B5EF4-FFF2-40B4-BE49-F238E27FC236}">
                  <a16:creationId xmlns:a16="http://schemas.microsoft.com/office/drawing/2014/main" id="{1FA15F51-8F61-47F8-A9F4-4B939CA6E8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21"/>
            <a:stretch/>
          </p:blipFill>
          <p:spPr>
            <a:xfrm>
              <a:off x="145734" y="59075"/>
              <a:ext cx="9756000" cy="5702423"/>
            </a:xfrm>
            <a:prstGeom prst="rect">
              <a:avLst/>
            </a:prstGeom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0A1E81-B40C-4F9B-B509-6CE7EFD0AA28}"/>
              </a:ext>
            </a:extLst>
          </p:cNvPr>
          <p:cNvCxnSpPr/>
          <p:nvPr userDrawn="1"/>
        </p:nvCxnSpPr>
        <p:spPr>
          <a:xfrm flipH="1">
            <a:off x="-12032" y="4321129"/>
            <a:ext cx="9153000" cy="0"/>
          </a:xfrm>
          <a:prstGeom prst="line">
            <a:avLst/>
          </a:prstGeom>
          <a:ln w="1174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2DE98-A1B2-41FE-A84B-45B35F8574B7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348299" y="4714060"/>
            <a:ext cx="2057400" cy="273844"/>
          </a:xfrm>
          <a:prstGeom prst="rect">
            <a:avLst/>
          </a:prstGeom>
        </p:spPr>
        <p:txBody>
          <a:bodyPr vert="horz" lIns="0" tIns="0" rIns="0" bIns="0" anchor="t">
            <a:noAutofit/>
          </a:bodyPr>
          <a:lstStyle>
            <a:lvl1pPr algn="l">
              <a:defRPr sz="900" b="1">
                <a:solidFill>
                  <a:schemeClr val="accent1"/>
                </a:solidFill>
              </a:defRPr>
            </a:lvl1pPr>
          </a:lstStyle>
          <a:p>
            <a:endParaRPr lang="en-GB" dirty="0">
              <a:solidFill>
                <a:srgbClr val="053868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CAE390-D4CC-4802-9688-CB728B0CD4E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48300" y="1077496"/>
            <a:ext cx="6449542" cy="2870906"/>
          </a:xfrm>
        </p:spPr>
        <p:txBody>
          <a:bodyPr/>
          <a:lstStyle>
            <a:lvl1pPr>
              <a:lnSpc>
                <a:spcPts val="2588"/>
              </a:lnSpc>
              <a:spcAft>
                <a:spcPts val="0"/>
              </a:spcAft>
              <a:defRPr sz="2531" b="0">
                <a:solidFill>
                  <a:schemeClr val="bg1"/>
                </a:solidFill>
              </a:defRPr>
            </a:lvl1pPr>
            <a:lvl2pPr>
              <a:lnSpc>
                <a:spcPts val="2183"/>
              </a:lnSpc>
              <a:spcBef>
                <a:spcPts val="1013"/>
              </a:spcBef>
              <a:spcAft>
                <a:spcPts val="0"/>
              </a:spcAft>
              <a:defRPr sz="1350" b="0">
                <a:solidFill>
                  <a:schemeClr val="accent3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 descr="A sign in the dark&#10;&#10;Description automatically generated">
            <a:extLst>
              <a:ext uri="{FF2B5EF4-FFF2-40B4-BE49-F238E27FC236}">
                <a16:creationId xmlns:a16="http://schemas.microsoft.com/office/drawing/2014/main" id="{1432C743-78CC-4F45-B681-3E86FA4323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59" y="4576195"/>
            <a:ext cx="1863000" cy="38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346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cov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E4AE11A-BFE1-4DA6-97EB-6F49A1866242}"/>
              </a:ext>
            </a:extLst>
          </p:cNvPr>
          <p:cNvGrpSpPr/>
          <p:nvPr userDrawn="1"/>
        </p:nvGrpSpPr>
        <p:grpSpPr>
          <a:xfrm>
            <a:off x="-7454" y="1"/>
            <a:ext cx="9153000" cy="1756610"/>
            <a:chOff x="-9939" y="0"/>
            <a:chExt cx="12204000" cy="234214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D0899F-A974-41A2-865E-4613C6112A48}"/>
                </a:ext>
              </a:extLst>
            </p:cNvPr>
            <p:cNvSpPr/>
            <p:nvPr userDrawn="1"/>
          </p:nvSpPr>
          <p:spPr>
            <a:xfrm>
              <a:off x="0" y="0"/>
              <a:ext cx="12192000" cy="23421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>
                <a:solidFill>
                  <a:prstClr val="white"/>
                </a:solidFill>
              </a:endParaRPr>
            </a:p>
          </p:txBody>
        </p:sp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0347E46-6CE9-4CD5-884F-990BB9323E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8915" y="949484"/>
              <a:ext cx="2466000" cy="507422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0A1E81-B40C-4F9B-B509-6CE7EFD0AA28}"/>
                </a:ext>
              </a:extLst>
            </p:cNvPr>
            <p:cNvCxnSpPr/>
            <p:nvPr userDrawn="1"/>
          </p:nvCxnSpPr>
          <p:spPr>
            <a:xfrm flipH="1">
              <a:off x="-9939" y="2328499"/>
              <a:ext cx="12204000" cy="0"/>
            </a:xfrm>
            <a:prstGeom prst="line">
              <a:avLst/>
            </a:prstGeom>
            <a:ln w="1174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2DE98-A1B2-41FE-A84B-45B35F8574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299" y="4714060"/>
            <a:ext cx="2057400" cy="273844"/>
          </a:xfrm>
          <a:prstGeom prst="rect">
            <a:avLst/>
          </a:prstGeom>
        </p:spPr>
        <p:txBody>
          <a:bodyPr vert="horz" lIns="0" tIns="0" rIns="0" bIns="0" anchor="t">
            <a:noAutofit/>
          </a:bodyPr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CAE390-D4CC-4802-9688-CB728B0CD4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8300" y="670322"/>
            <a:ext cx="6449542" cy="945000"/>
          </a:xfrm>
        </p:spPr>
        <p:txBody>
          <a:bodyPr/>
          <a:lstStyle>
            <a:lvl1pPr>
              <a:lnSpc>
                <a:spcPts val="2183"/>
              </a:lnSpc>
              <a:spcAft>
                <a:spcPts val="338"/>
              </a:spcAft>
              <a:defRPr sz="1969" b="0">
                <a:solidFill>
                  <a:schemeClr val="bg1"/>
                </a:solidFill>
              </a:defRPr>
            </a:lvl1pPr>
            <a:lvl2pPr>
              <a:lnSpc>
                <a:spcPts val="2183"/>
              </a:lnSpc>
              <a:spcAft>
                <a:spcPts val="0"/>
              </a:spcAft>
              <a:defRPr sz="1350" b="0">
                <a:solidFill>
                  <a:schemeClr val="accent3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68556C4-20D5-4DD8-B692-464DE31192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792848"/>
            <a:ext cx="9143322" cy="3350652"/>
          </a:xfrm>
          <a:noFill/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/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9262209A-B767-43CE-9F6F-5F378BAA8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4"/>
          <a:stretch/>
        </p:blipFill>
        <p:spPr>
          <a:xfrm>
            <a:off x="0" y="1792848"/>
            <a:ext cx="4599052" cy="335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789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image cov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82F498E-AE08-414D-852F-3F480AB2462C}"/>
              </a:ext>
            </a:extLst>
          </p:cNvPr>
          <p:cNvGrpSpPr/>
          <p:nvPr userDrawn="1"/>
        </p:nvGrpSpPr>
        <p:grpSpPr>
          <a:xfrm>
            <a:off x="-7454" y="-311698"/>
            <a:ext cx="9153000" cy="2159591"/>
            <a:chOff x="-9939" y="-415597"/>
            <a:chExt cx="12204000" cy="28794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AA8CF84-DB06-4641-83BE-2518D9F1DF01}"/>
                </a:ext>
              </a:extLst>
            </p:cNvPr>
            <p:cNvGrpSpPr/>
            <p:nvPr userDrawn="1"/>
          </p:nvGrpSpPr>
          <p:grpSpPr>
            <a:xfrm>
              <a:off x="0" y="-415597"/>
              <a:ext cx="12192000" cy="2879454"/>
              <a:chOff x="0" y="-415597"/>
              <a:chExt cx="12192000" cy="2879454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3D0899F-A974-41A2-865E-4613C6112A48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12192000" cy="234214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>
                  <a:solidFill>
                    <a:prstClr val="white"/>
                  </a:solidFill>
                </a:endParaRPr>
              </a:p>
            </p:txBody>
          </p:sp>
          <p:pic>
            <p:nvPicPr>
              <p:cNvPr id="11" name="Picture 10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30347E46-6CE9-4CD5-884F-990BB9323E5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68915" y="949484"/>
                <a:ext cx="2466000" cy="507422"/>
              </a:xfrm>
              <a:prstGeom prst="rect">
                <a:avLst/>
              </a:prstGeom>
            </p:spPr>
          </p:pic>
          <p:pic>
            <p:nvPicPr>
              <p:cNvPr id="3" name="Picture 2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0D4E1006-4C23-42F0-9180-38397FB7DFF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2423" y="-415597"/>
                <a:ext cx="4486292" cy="2879454"/>
              </a:xfrm>
              <a:prstGeom prst="rect">
                <a:avLst/>
              </a:prstGeom>
            </p:spPr>
          </p:pic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0A1E81-B40C-4F9B-B509-6CE7EFD0AA28}"/>
                </a:ext>
              </a:extLst>
            </p:cNvPr>
            <p:cNvCxnSpPr/>
            <p:nvPr userDrawn="1"/>
          </p:nvCxnSpPr>
          <p:spPr>
            <a:xfrm flipH="1">
              <a:off x="-9939" y="2328499"/>
              <a:ext cx="12204000" cy="0"/>
            </a:xfrm>
            <a:prstGeom prst="line">
              <a:avLst/>
            </a:prstGeom>
            <a:ln w="1174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2DE98-A1B2-41FE-A84B-45B35F8574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299" y="4714060"/>
            <a:ext cx="2057400" cy="273844"/>
          </a:xfrm>
          <a:prstGeom prst="rect">
            <a:avLst/>
          </a:prstGeom>
        </p:spPr>
        <p:txBody>
          <a:bodyPr vert="horz" lIns="0" tIns="0" rIns="0" bIns="0" anchor="t">
            <a:noAutofit/>
          </a:bodyPr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CAE390-D4CC-4802-9688-CB728B0CD4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8300" y="670322"/>
            <a:ext cx="6449542" cy="945000"/>
          </a:xfrm>
        </p:spPr>
        <p:txBody>
          <a:bodyPr/>
          <a:lstStyle>
            <a:lvl1pPr>
              <a:lnSpc>
                <a:spcPts val="2183"/>
              </a:lnSpc>
              <a:spcAft>
                <a:spcPts val="338"/>
              </a:spcAft>
              <a:defRPr sz="1969" b="0">
                <a:solidFill>
                  <a:schemeClr val="bg1"/>
                </a:solidFill>
              </a:defRPr>
            </a:lvl1pPr>
            <a:lvl2pPr>
              <a:lnSpc>
                <a:spcPts val="2183"/>
              </a:lnSpc>
              <a:spcAft>
                <a:spcPts val="0"/>
              </a:spcAft>
              <a:defRPr sz="1350" b="0">
                <a:solidFill>
                  <a:schemeClr val="accent3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68556C4-20D5-4DD8-B692-464DE31192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1792848"/>
            <a:ext cx="3051000" cy="3350652"/>
          </a:xfrm>
          <a:noFill/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/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D799EBD7-40CA-41B9-9BD5-91ABFD08D1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50004" y="1792800"/>
            <a:ext cx="3051000" cy="3350652"/>
          </a:xfrm>
          <a:noFill/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/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C5064A06-EC18-4379-BE8F-C5EB6B956B4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0011" y="1792848"/>
            <a:ext cx="3043990" cy="3350652"/>
          </a:xfrm>
          <a:noFill/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5684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cov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D33491B4-0595-4A40-AF5B-272B2F489B41}"/>
              </a:ext>
            </a:extLst>
          </p:cNvPr>
          <p:cNvGrpSpPr/>
          <p:nvPr userDrawn="1"/>
        </p:nvGrpSpPr>
        <p:grpSpPr>
          <a:xfrm>
            <a:off x="0" y="1"/>
            <a:ext cx="9144000" cy="4322618"/>
            <a:chOff x="0" y="1"/>
            <a:chExt cx="12192000" cy="576349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D0899F-A974-41A2-865E-4613C6112A48}"/>
                </a:ext>
              </a:extLst>
            </p:cNvPr>
            <p:cNvSpPr/>
            <p:nvPr userDrawn="1"/>
          </p:nvSpPr>
          <p:spPr>
            <a:xfrm>
              <a:off x="0" y="1"/>
              <a:ext cx="12192000" cy="576349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>
                <a:solidFill>
                  <a:prstClr val="white"/>
                </a:solidFill>
              </a:endParaRPr>
            </a:p>
          </p:txBody>
        </p:sp>
        <p:pic>
          <p:nvPicPr>
            <p:cNvPr id="22" name="Picture 21" descr="A close up of a logo&#10;&#10;Description automatically generated">
              <a:extLst>
                <a:ext uri="{FF2B5EF4-FFF2-40B4-BE49-F238E27FC236}">
                  <a16:creationId xmlns:a16="http://schemas.microsoft.com/office/drawing/2014/main" id="{1FA15F51-8F61-47F8-A9F4-4B939CA6E8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21"/>
            <a:stretch/>
          </p:blipFill>
          <p:spPr>
            <a:xfrm>
              <a:off x="145734" y="59075"/>
              <a:ext cx="9756000" cy="5702423"/>
            </a:xfrm>
            <a:prstGeom prst="rect">
              <a:avLst/>
            </a:prstGeom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0A1E81-B40C-4F9B-B509-6CE7EFD0AA28}"/>
              </a:ext>
            </a:extLst>
          </p:cNvPr>
          <p:cNvCxnSpPr/>
          <p:nvPr userDrawn="1"/>
        </p:nvCxnSpPr>
        <p:spPr>
          <a:xfrm flipH="1">
            <a:off x="-12032" y="4321129"/>
            <a:ext cx="9153000" cy="0"/>
          </a:xfrm>
          <a:prstGeom prst="line">
            <a:avLst/>
          </a:prstGeom>
          <a:ln w="1174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2DE98-A1B2-41FE-A84B-45B35F8574B7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348299" y="4714060"/>
            <a:ext cx="2057400" cy="273844"/>
          </a:xfrm>
          <a:prstGeom prst="rect">
            <a:avLst/>
          </a:prstGeom>
        </p:spPr>
        <p:txBody>
          <a:bodyPr vert="horz" lIns="0" tIns="0" rIns="0" bIns="0" anchor="t">
            <a:noAutofit/>
          </a:bodyPr>
          <a:lstStyle>
            <a:lvl1pPr algn="l">
              <a:defRPr sz="900" b="1">
                <a:solidFill>
                  <a:schemeClr val="accent1"/>
                </a:solidFill>
              </a:defRPr>
            </a:lvl1pPr>
          </a:lstStyle>
          <a:p>
            <a:endParaRPr lang="en-GB" dirty="0">
              <a:solidFill>
                <a:srgbClr val="053868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CAE390-D4CC-4802-9688-CB728B0CD4E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48300" y="1077496"/>
            <a:ext cx="6449542" cy="2870906"/>
          </a:xfrm>
        </p:spPr>
        <p:txBody>
          <a:bodyPr/>
          <a:lstStyle>
            <a:lvl1pPr>
              <a:lnSpc>
                <a:spcPts val="2588"/>
              </a:lnSpc>
              <a:spcAft>
                <a:spcPts val="0"/>
              </a:spcAft>
              <a:defRPr sz="2531" b="0">
                <a:solidFill>
                  <a:schemeClr val="bg1"/>
                </a:solidFill>
              </a:defRPr>
            </a:lvl1pPr>
            <a:lvl2pPr>
              <a:lnSpc>
                <a:spcPts val="2183"/>
              </a:lnSpc>
              <a:spcBef>
                <a:spcPts val="1013"/>
              </a:spcBef>
              <a:spcAft>
                <a:spcPts val="0"/>
              </a:spcAft>
              <a:defRPr sz="1350" b="0">
                <a:solidFill>
                  <a:schemeClr val="accent3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 descr="A sign in the dark&#10;&#10;Description automatically generated">
            <a:extLst>
              <a:ext uri="{FF2B5EF4-FFF2-40B4-BE49-F238E27FC236}">
                <a16:creationId xmlns:a16="http://schemas.microsoft.com/office/drawing/2014/main" id="{1432C743-78CC-4F45-B681-3E86FA4323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59" y="4576195"/>
            <a:ext cx="1863000" cy="38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711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cov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E4AE11A-BFE1-4DA6-97EB-6F49A1866242}"/>
              </a:ext>
            </a:extLst>
          </p:cNvPr>
          <p:cNvGrpSpPr/>
          <p:nvPr userDrawn="1"/>
        </p:nvGrpSpPr>
        <p:grpSpPr>
          <a:xfrm>
            <a:off x="-7454" y="1"/>
            <a:ext cx="9153000" cy="1756610"/>
            <a:chOff x="-9939" y="0"/>
            <a:chExt cx="12204000" cy="234214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D0899F-A974-41A2-865E-4613C6112A48}"/>
                </a:ext>
              </a:extLst>
            </p:cNvPr>
            <p:cNvSpPr/>
            <p:nvPr userDrawn="1"/>
          </p:nvSpPr>
          <p:spPr>
            <a:xfrm>
              <a:off x="0" y="0"/>
              <a:ext cx="12192000" cy="23421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>
                <a:solidFill>
                  <a:prstClr val="white"/>
                </a:solidFill>
              </a:endParaRPr>
            </a:p>
          </p:txBody>
        </p:sp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0347E46-6CE9-4CD5-884F-990BB9323E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8915" y="949484"/>
              <a:ext cx="2466000" cy="507422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0A1E81-B40C-4F9B-B509-6CE7EFD0AA28}"/>
                </a:ext>
              </a:extLst>
            </p:cNvPr>
            <p:cNvCxnSpPr/>
            <p:nvPr userDrawn="1"/>
          </p:nvCxnSpPr>
          <p:spPr>
            <a:xfrm flipH="1">
              <a:off x="-9939" y="2328499"/>
              <a:ext cx="12204000" cy="0"/>
            </a:xfrm>
            <a:prstGeom prst="line">
              <a:avLst/>
            </a:prstGeom>
            <a:ln w="1174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2DE98-A1B2-41FE-A84B-45B35F8574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299" y="4714060"/>
            <a:ext cx="2057400" cy="273844"/>
          </a:xfrm>
          <a:prstGeom prst="rect">
            <a:avLst/>
          </a:prstGeom>
        </p:spPr>
        <p:txBody>
          <a:bodyPr vert="horz" lIns="0" tIns="0" rIns="0" bIns="0" anchor="t">
            <a:noAutofit/>
          </a:bodyPr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CAE390-D4CC-4802-9688-CB728B0CD4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8300" y="670322"/>
            <a:ext cx="6449542" cy="945000"/>
          </a:xfrm>
        </p:spPr>
        <p:txBody>
          <a:bodyPr/>
          <a:lstStyle>
            <a:lvl1pPr>
              <a:lnSpc>
                <a:spcPts val="2183"/>
              </a:lnSpc>
              <a:spcAft>
                <a:spcPts val="338"/>
              </a:spcAft>
              <a:defRPr sz="1969" b="0">
                <a:solidFill>
                  <a:schemeClr val="bg1"/>
                </a:solidFill>
              </a:defRPr>
            </a:lvl1pPr>
            <a:lvl2pPr>
              <a:lnSpc>
                <a:spcPts val="2183"/>
              </a:lnSpc>
              <a:spcAft>
                <a:spcPts val="0"/>
              </a:spcAft>
              <a:defRPr sz="1350" b="0">
                <a:solidFill>
                  <a:schemeClr val="accent3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68556C4-20D5-4DD8-B692-464DE31192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792848"/>
            <a:ext cx="9143322" cy="3350652"/>
          </a:xfrm>
          <a:noFill/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/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9262209A-B767-43CE-9F6F-5F378BAA8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4"/>
          <a:stretch/>
        </p:blipFill>
        <p:spPr>
          <a:xfrm>
            <a:off x="0" y="1792848"/>
            <a:ext cx="4599052" cy="335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913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image cov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82F498E-AE08-414D-852F-3F480AB2462C}"/>
              </a:ext>
            </a:extLst>
          </p:cNvPr>
          <p:cNvGrpSpPr/>
          <p:nvPr userDrawn="1"/>
        </p:nvGrpSpPr>
        <p:grpSpPr>
          <a:xfrm>
            <a:off x="-7454" y="-311698"/>
            <a:ext cx="9153000" cy="2159591"/>
            <a:chOff x="-9939" y="-415597"/>
            <a:chExt cx="12204000" cy="28794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AA8CF84-DB06-4641-83BE-2518D9F1DF01}"/>
                </a:ext>
              </a:extLst>
            </p:cNvPr>
            <p:cNvGrpSpPr/>
            <p:nvPr userDrawn="1"/>
          </p:nvGrpSpPr>
          <p:grpSpPr>
            <a:xfrm>
              <a:off x="0" y="-415597"/>
              <a:ext cx="12192000" cy="2879454"/>
              <a:chOff x="0" y="-415597"/>
              <a:chExt cx="12192000" cy="2879454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3D0899F-A974-41A2-865E-4613C6112A48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12192000" cy="234214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>
                  <a:solidFill>
                    <a:prstClr val="white"/>
                  </a:solidFill>
                </a:endParaRPr>
              </a:p>
            </p:txBody>
          </p:sp>
          <p:pic>
            <p:nvPicPr>
              <p:cNvPr id="11" name="Picture 10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30347E46-6CE9-4CD5-884F-990BB9323E5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68915" y="949484"/>
                <a:ext cx="2466000" cy="507422"/>
              </a:xfrm>
              <a:prstGeom prst="rect">
                <a:avLst/>
              </a:prstGeom>
            </p:spPr>
          </p:pic>
          <p:pic>
            <p:nvPicPr>
              <p:cNvPr id="3" name="Picture 2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0D4E1006-4C23-42F0-9180-38397FB7DFF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2423" y="-415597"/>
                <a:ext cx="4486292" cy="2879454"/>
              </a:xfrm>
              <a:prstGeom prst="rect">
                <a:avLst/>
              </a:prstGeom>
            </p:spPr>
          </p:pic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0A1E81-B40C-4F9B-B509-6CE7EFD0AA28}"/>
                </a:ext>
              </a:extLst>
            </p:cNvPr>
            <p:cNvCxnSpPr/>
            <p:nvPr userDrawn="1"/>
          </p:nvCxnSpPr>
          <p:spPr>
            <a:xfrm flipH="1">
              <a:off x="-9939" y="2328499"/>
              <a:ext cx="12204000" cy="0"/>
            </a:xfrm>
            <a:prstGeom prst="line">
              <a:avLst/>
            </a:prstGeom>
            <a:ln w="1174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2DE98-A1B2-41FE-A84B-45B35F8574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299" y="4714060"/>
            <a:ext cx="2057400" cy="273844"/>
          </a:xfrm>
          <a:prstGeom prst="rect">
            <a:avLst/>
          </a:prstGeom>
        </p:spPr>
        <p:txBody>
          <a:bodyPr vert="horz" lIns="0" tIns="0" rIns="0" bIns="0" anchor="t">
            <a:noAutofit/>
          </a:bodyPr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CAE390-D4CC-4802-9688-CB728B0CD4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8300" y="670322"/>
            <a:ext cx="6449542" cy="945000"/>
          </a:xfrm>
        </p:spPr>
        <p:txBody>
          <a:bodyPr/>
          <a:lstStyle>
            <a:lvl1pPr>
              <a:lnSpc>
                <a:spcPts val="2183"/>
              </a:lnSpc>
              <a:spcAft>
                <a:spcPts val="338"/>
              </a:spcAft>
              <a:defRPr sz="1969" b="0">
                <a:solidFill>
                  <a:schemeClr val="bg1"/>
                </a:solidFill>
              </a:defRPr>
            </a:lvl1pPr>
            <a:lvl2pPr>
              <a:lnSpc>
                <a:spcPts val="2183"/>
              </a:lnSpc>
              <a:spcAft>
                <a:spcPts val="0"/>
              </a:spcAft>
              <a:defRPr sz="1350" b="0">
                <a:solidFill>
                  <a:schemeClr val="accent3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68556C4-20D5-4DD8-B692-464DE31192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1792848"/>
            <a:ext cx="3051000" cy="3350652"/>
          </a:xfrm>
          <a:noFill/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/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D799EBD7-40CA-41B9-9BD5-91ABFD08D1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50004" y="1792800"/>
            <a:ext cx="3051000" cy="3350652"/>
          </a:xfrm>
          <a:noFill/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/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C5064A06-EC18-4379-BE8F-C5EB6B956B4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0011" y="1792848"/>
            <a:ext cx="3043990" cy="3350652"/>
          </a:xfrm>
          <a:noFill/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347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cov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D33491B4-0595-4A40-AF5B-272B2F489B41}"/>
              </a:ext>
            </a:extLst>
          </p:cNvPr>
          <p:cNvGrpSpPr/>
          <p:nvPr userDrawn="1"/>
        </p:nvGrpSpPr>
        <p:grpSpPr>
          <a:xfrm>
            <a:off x="0" y="1"/>
            <a:ext cx="9144000" cy="4322618"/>
            <a:chOff x="0" y="1"/>
            <a:chExt cx="12192000" cy="576349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D0899F-A974-41A2-865E-4613C6112A48}"/>
                </a:ext>
              </a:extLst>
            </p:cNvPr>
            <p:cNvSpPr/>
            <p:nvPr userDrawn="1"/>
          </p:nvSpPr>
          <p:spPr>
            <a:xfrm>
              <a:off x="0" y="1"/>
              <a:ext cx="12192000" cy="576349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>
                <a:solidFill>
                  <a:prstClr val="white"/>
                </a:solidFill>
              </a:endParaRPr>
            </a:p>
          </p:txBody>
        </p:sp>
        <p:pic>
          <p:nvPicPr>
            <p:cNvPr id="22" name="Picture 21" descr="A close up of a logo&#10;&#10;Description automatically generated">
              <a:extLst>
                <a:ext uri="{FF2B5EF4-FFF2-40B4-BE49-F238E27FC236}">
                  <a16:creationId xmlns:a16="http://schemas.microsoft.com/office/drawing/2014/main" id="{1FA15F51-8F61-47F8-A9F4-4B939CA6E8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21"/>
            <a:stretch/>
          </p:blipFill>
          <p:spPr>
            <a:xfrm>
              <a:off x="145734" y="59075"/>
              <a:ext cx="9756000" cy="5702423"/>
            </a:xfrm>
            <a:prstGeom prst="rect">
              <a:avLst/>
            </a:prstGeom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0A1E81-B40C-4F9B-B509-6CE7EFD0AA28}"/>
              </a:ext>
            </a:extLst>
          </p:cNvPr>
          <p:cNvCxnSpPr/>
          <p:nvPr userDrawn="1"/>
        </p:nvCxnSpPr>
        <p:spPr>
          <a:xfrm flipH="1">
            <a:off x="-12032" y="4321129"/>
            <a:ext cx="9153000" cy="0"/>
          </a:xfrm>
          <a:prstGeom prst="line">
            <a:avLst/>
          </a:prstGeom>
          <a:ln w="1174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2DE98-A1B2-41FE-A84B-45B35F8574B7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348299" y="4714060"/>
            <a:ext cx="2057400" cy="273844"/>
          </a:xfrm>
          <a:prstGeom prst="rect">
            <a:avLst/>
          </a:prstGeom>
        </p:spPr>
        <p:txBody>
          <a:bodyPr vert="horz" lIns="0" tIns="0" rIns="0" bIns="0" anchor="t">
            <a:noAutofit/>
          </a:bodyPr>
          <a:lstStyle>
            <a:lvl1pPr algn="l">
              <a:defRPr sz="900" b="1">
                <a:solidFill>
                  <a:schemeClr val="accent1"/>
                </a:solidFill>
              </a:defRPr>
            </a:lvl1pPr>
          </a:lstStyle>
          <a:p>
            <a:endParaRPr lang="en-GB" dirty="0">
              <a:solidFill>
                <a:srgbClr val="053868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CAE390-D4CC-4802-9688-CB728B0CD4E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48300" y="1077496"/>
            <a:ext cx="6449542" cy="2870906"/>
          </a:xfrm>
        </p:spPr>
        <p:txBody>
          <a:bodyPr/>
          <a:lstStyle>
            <a:lvl1pPr>
              <a:lnSpc>
                <a:spcPts val="2588"/>
              </a:lnSpc>
              <a:spcAft>
                <a:spcPts val="0"/>
              </a:spcAft>
              <a:defRPr sz="2531" b="0">
                <a:solidFill>
                  <a:schemeClr val="bg1"/>
                </a:solidFill>
              </a:defRPr>
            </a:lvl1pPr>
            <a:lvl2pPr>
              <a:lnSpc>
                <a:spcPts val="2183"/>
              </a:lnSpc>
              <a:spcBef>
                <a:spcPts val="1013"/>
              </a:spcBef>
              <a:spcAft>
                <a:spcPts val="0"/>
              </a:spcAft>
              <a:defRPr sz="1350" b="0">
                <a:solidFill>
                  <a:schemeClr val="accent3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 descr="A sign in the dark&#10;&#10;Description automatically generated">
            <a:extLst>
              <a:ext uri="{FF2B5EF4-FFF2-40B4-BE49-F238E27FC236}">
                <a16:creationId xmlns:a16="http://schemas.microsoft.com/office/drawing/2014/main" id="{1432C743-78CC-4F45-B681-3E86FA4323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59" y="4576195"/>
            <a:ext cx="1863000" cy="38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001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divider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14">
            <a:extLst>
              <a:ext uri="{FF2B5EF4-FFF2-40B4-BE49-F238E27FC236}">
                <a16:creationId xmlns:a16="http://schemas.microsoft.com/office/drawing/2014/main" id="{06C487B6-5F13-497F-8F44-E39332B608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44000" y="0"/>
            <a:ext cx="5400000" cy="5143500"/>
          </a:xfrm>
          <a:noFill/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425DC05-4F04-4F5F-B0D3-7ED8BF58EC62}"/>
              </a:ext>
            </a:extLst>
          </p:cNvPr>
          <p:cNvGrpSpPr/>
          <p:nvPr userDrawn="1"/>
        </p:nvGrpSpPr>
        <p:grpSpPr>
          <a:xfrm>
            <a:off x="-12031" y="2543040"/>
            <a:ext cx="9156029" cy="2600460"/>
            <a:chOff x="-16042" y="3390720"/>
            <a:chExt cx="12208039" cy="346728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D0899F-A974-41A2-865E-4613C6112A48}"/>
                </a:ext>
              </a:extLst>
            </p:cNvPr>
            <p:cNvSpPr/>
            <p:nvPr userDrawn="1"/>
          </p:nvSpPr>
          <p:spPr>
            <a:xfrm>
              <a:off x="-1" y="3409949"/>
              <a:ext cx="12191998" cy="34480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>
                <a:solidFill>
                  <a:prstClr val="white"/>
                </a:solidFill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0A1E81-B40C-4F9B-B509-6CE7EFD0AA28}"/>
                </a:ext>
              </a:extLst>
            </p:cNvPr>
            <p:cNvCxnSpPr/>
            <p:nvPr userDrawn="1"/>
          </p:nvCxnSpPr>
          <p:spPr>
            <a:xfrm flipH="1">
              <a:off x="-16042" y="3390720"/>
              <a:ext cx="12204000" cy="0"/>
            </a:xfrm>
            <a:prstGeom prst="line">
              <a:avLst/>
            </a:prstGeom>
            <a:ln w="1174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4AAEB494-6475-418A-8F45-DE177C7B69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4016" y="6441830"/>
              <a:ext cx="1512000" cy="310155"/>
            </a:xfrm>
            <a:prstGeom prst="rect">
              <a:avLst/>
            </a:prstGeom>
          </p:spPr>
        </p:pic>
        <p:pic>
          <p:nvPicPr>
            <p:cNvPr id="19" name="Picture 18" descr="A close up of a logo&#10;&#10;Description automatically generated">
              <a:extLst>
                <a:ext uri="{FF2B5EF4-FFF2-40B4-BE49-F238E27FC236}">
                  <a16:creationId xmlns:a16="http://schemas.microsoft.com/office/drawing/2014/main" id="{ED3514F7-9A73-4664-8DB3-5B74A0B139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06" y="3448050"/>
              <a:ext cx="5436000" cy="3377584"/>
            </a:xfrm>
            <a:prstGeom prst="rect">
              <a:avLst/>
            </a:prstGeom>
          </p:spPr>
        </p:pic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CAE390-D4CC-4802-9688-CB728B0CD4E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368637" y="622740"/>
            <a:ext cx="4374000" cy="1681844"/>
          </a:xfrm>
        </p:spPr>
        <p:txBody>
          <a:bodyPr/>
          <a:lstStyle>
            <a:lvl1pPr>
              <a:lnSpc>
                <a:spcPts val="2363"/>
              </a:lnSpc>
              <a:spcBef>
                <a:spcPts val="0"/>
              </a:spcBef>
              <a:spcAft>
                <a:spcPts val="0"/>
              </a:spcAft>
              <a:defRPr sz="2081" b="1">
                <a:solidFill>
                  <a:schemeClr val="accent1"/>
                </a:solidFill>
              </a:defRPr>
            </a:lvl1pPr>
            <a:lvl2pPr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defRPr sz="2250" b="1">
                <a:solidFill>
                  <a:srgbClr val="C00000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38AB25F-7149-43AD-8256-5B7D9336C6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301" y="595563"/>
            <a:ext cx="924041" cy="1709018"/>
          </a:xfrm>
        </p:spPr>
        <p:txBody>
          <a:bodyPr/>
          <a:lstStyle>
            <a:lvl1pPr>
              <a:lnSpc>
                <a:spcPts val="5006"/>
              </a:lnSpc>
              <a:spcBef>
                <a:spcPts val="0"/>
              </a:spcBef>
              <a:spcAft>
                <a:spcPts val="0"/>
              </a:spcAft>
              <a:defRPr sz="4500" b="0">
                <a:solidFill>
                  <a:srgbClr val="DBDCDE"/>
                </a:solidFill>
              </a:defRPr>
            </a:lvl1pPr>
            <a:lvl2pPr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defRPr sz="2250" b="1">
                <a:solidFill>
                  <a:srgbClr val="C00000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989469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divi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425DC05-4F04-4F5F-B0D3-7ED8BF58EC62}"/>
              </a:ext>
            </a:extLst>
          </p:cNvPr>
          <p:cNvGrpSpPr/>
          <p:nvPr userDrawn="1"/>
        </p:nvGrpSpPr>
        <p:grpSpPr>
          <a:xfrm>
            <a:off x="-12031" y="2543040"/>
            <a:ext cx="9156029" cy="2600460"/>
            <a:chOff x="-16042" y="3390720"/>
            <a:chExt cx="12208039" cy="346728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D0899F-A974-41A2-865E-4613C6112A48}"/>
                </a:ext>
              </a:extLst>
            </p:cNvPr>
            <p:cNvSpPr/>
            <p:nvPr userDrawn="1"/>
          </p:nvSpPr>
          <p:spPr>
            <a:xfrm>
              <a:off x="-1" y="3409949"/>
              <a:ext cx="12191998" cy="34480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>
                <a:solidFill>
                  <a:prstClr val="white"/>
                </a:solidFill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0A1E81-B40C-4F9B-B509-6CE7EFD0AA28}"/>
                </a:ext>
              </a:extLst>
            </p:cNvPr>
            <p:cNvCxnSpPr/>
            <p:nvPr userDrawn="1"/>
          </p:nvCxnSpPr>
          <p:spPr>
            <a:xfrm flipH="1">
              <a:off x="-16042" y="3390720"/>
              <a:ext cx="12204000" cy="0"/>
            </a:xfrm>
            <a:prstGeom prst="line">
              <a:avLst/>
            </a:prstGeom>
            <a:ln w="1174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4AAEB494-6475-418A-8F45-DE177C7B69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4016" y="6441830"/>
              <a:ext cx="1512000" cy="310155"/>
            </a:xfrm>
            <a:prstGeom prst="rect">
              <a:avLst/>
            </a:prstGeom>
          </p:spPr>
        </p:pic>
        <p:pic>
          <p:nvPicPr>
            <p:cNvPr id="19" name="Picture 18" descr="A close up of a logo&#10;&#10;Description automatically generated">
              <a:extLst>
                <a:ext uri="{FF2B5EF4-FFF2-40B4-BE49-F238E27FC236}">
                  <a16:creationId xmlns:a16="http://schemas.microsoft.com/office/drawing/2014/main" id="{ED3514F7-9A73-4664-8DB3-5B74A0B139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06" y="3448050"/>
              <a:ext cx="5436000" cy="3377584"/>
            </a:xfrm>
            <a:prstGeom prst="rect">
              <a:avLst/>
            </a:prstGeom>
          </p:spPr>
        </p:pic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CAE390-D4CC-4802-9688-CB728B0CD4E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368637" y="622740"/>
            <a:ext cx="4374000" cy="1681844"/>
          </a:xfrm>
        </p:spPr>
        <p:txBody>
          <a:bodyPr/>
          <a:lstStyle>
            <a:lvl1pPr>
              <a:lnSpc>
                <a:spcPts val="2363"/>
              </a:lnSpc>
              <a:spcBef>
                <a:spcPts val="0"/>
              </a:spcBef>
              <a:spcAft>
                <a:spcPts val="0"/>
              </a:spcAft>
              <a:defRPr sz="2081" b="1">
                <a:solidFill>
                  <a:schemeClr val="accent1"/>
                </a:solidFill>
              </a:defRPr>
            </a:lvl1pPr>
            <a:lvl2pPr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defRPr sz="2250" b="1">
                <a:solidFill>
                  <a:srgbClr val="C00000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38AB25F-7149-43AD-8256-5B7D9336C6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301" y="595563"/>
            <a:ext cx="924041" cy="1709018"/>
          </a:xfrm>
        </p:spPr>
        <p:txBody>
          <a:bodyPr/>
          <a:lstStyle>
            <a:lvl1pPr>
              <a:lnSpc>
                <a:spcPts val="5006"/>
              </a:lnSpc>
              <a:spcBef>
                <a:spcPts val="0"/>
              </a:spcBef>
              <a:spcAft>
                <a:spcPts val="0"/>
              </a:spcAft>
              <a:defRPr sz="4500" b="0">
                <a:solidFill>
                  <a:srgbClr val="DBDCDE"/>
                </a:solidFill>
              </a:defRPr>
            </a:lvl1pPr>
            <a:lvl2pPr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defRPr sz="2250" b="1">
                <a:solidFill>
                  <a:srgbClr val="C00000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F002CE57-50C4-44B0-9D1C-BEDA9468F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44000" y="0"/>
            <a:ext cx="5400000" cy="5143500"/>
          </a:xfrm>
          <a:noFill/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225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image cov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82F498E-AE08-414D-852F-3F480AB2462C}"/>
              </a:ext>
            </a:extLst>
          </p:cNvPr>
          <p:cNvGrpSpPr/>
          <p:nvPr userDrawn="1"/>
        </p:nvGrpSpPr>
        <p:grpSpPr>
          <a:xfrm>
            <a:off x="-7454" y="-311697"/>
            <a:ext cx="9153000" cy="2159591"/>
            <a:chOff x="-9939" y="-415597"/>
            <a:chExt cx="12204000" cy="28794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AA8CF84-DB06-4641-83BE-2518D9F1DF01}"/>
                </a:ext>
              </a:extLst>
            </p:cNvPr>
            <p:cNvGrpSpPr/>
            <p:nvPr userDrawn="1"/>
          </p:nvGrpSpPr>
          <p:grpSpPr>
            <a:xfrm>
              <a:off x="0" y="-415597"/>
              <a:ext cx="12192000" cy="2879454"/>
              <a:chOff x="0" y="-415597"/>
              <a:chExt cx="12192000" cy="2879454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3D0899F-A974-41A2-865E-4613C6112A48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12192000" cy="234214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>
                  <a:solidFill>
                    <a:prstClr val="white"/>
                  </a:solidFill>
                  <a:latin typeface="Arial"/>
                </a:endParaRPr>
              </a:p>
            </p:txBody>
          </p:sp>
          <p:pic>
            <p:nvPicPr>
              <p:cNvPr id="11" name="Picture 10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30347E46-6CE9-4CD5-884F-990BB9323E5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68915" y="949484"/>
                <a:ext cx="2466000" cy="507422"/>
              </a:xfrm>
              <a:prstGeom prst="rect">
                <a:avLst/>
              </a:prstGeom>
            </p:spPr>
          </p:pic>
          <p:pic>
            <p:nvPicPr>
              <p:cNvPr id="3" name="Picture 2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0D4E1006-4C23-42F0-9180-38397FB7DFF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2423" y="-415597"/>
                <a:ext cx="4486292" cy="2879454"/>
              </a:xfrm>
              <a:prstGeom prst="rect">
                <a:avLst/>
              </a:prstGeom>
            </p:spPr>
          </p:pic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0A1E81-B40C-4F9B-B509-6CE7EFD0AA28}"/>
                </a:ext>
              </a:extLst>
            </p:cNvPr>
            <p:cNvCxnSpPr/>
            <p:nvPr userDrawn="1"/>
          </p:nvCxnSpPr>
          <p:spPr>
            <a:xfrm flipH="1">
              <a:off x="-9939" y="2328499"/>
              <a:ext cx="12204000" cy="0"/>
            </a:xfrm>
            <a:prstGeom prst="line">
              <a:avLst/>
            </a:prstGeom>
            <a:ln w="1174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2DE98-A1B2-41FE-A84B-45B35F8574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299" y="4714062"/>
            <a:ext cx="2057400" cy="273844"/>
          </a:xfrm>
          <a:prstGeom prst="rect">
            <a:avLst/>
          </a:prstGeom>
        </p:spPr>
        <p:txBody>
          <a:bodyPr vert="horz" lIns="0" tIns="0" rIns="0" bIns="0" anchor="t">
            <a:no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CAE390-D4CC-4802-9688-CB728B0CD4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8300" y="670322"/>
            <a:ext cx="6449542" cy="945000"/>
          </a:xfrm>
        </p:spPr>
        <p:txBody>
          <a:bodyPr/>
          <a:lstStyle>
            <a:lvl1pPr>
              <a:lnSpc>
                <a:spcPts val="2910"/>
              </a:lnSpc>
              <a:spcAft>
                <a:spcPts val="450"/>
              </a:spcAft>
              <a:defRPr sz="2625" b="0">
                <a:solidFill>
                  <a:schemeClr val="bg1"/>
                </a:solidFill>
              </a:defRPr>
            </a:lvl1pPr>
            <a:lvl2pPr>
              <a:lnSpc>
                <a:spcPts val="2910"/>
              </a:lnSpc>
              <a:spcAft>
                <a:spcPts val="0"/>
              </a:spcAft>
              <a:defRPr sz="1800" b="0">
                <a:solidFill>
                  <a:schemeClr val="accent3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68556C4-20D5-4DD8-B692-464DE31192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1792848"/>
            <a:ext cx="3051000" cy="3350652"/>
          </a:xfrm>
          <a:noFill/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/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D799EBD7-40CA-41B9-9BD5-91ABFD08D1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50004" y="1792800"/>
            <a:ext cx="3051000" cy="3350652"/>
          </a:xfrm>
          <a:noFill/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/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C5064A06-EC18-4379-BE8F-C5EB6B956B4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0011" y="1792848"/>
            <a:ext cx="3043990" cy="3350652"/>
          </a:xfrm>
          <a:noFill/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46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divi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D0899F-A974-41A2-865E-4613C6112A48}"/>
              </a:ext>
            </a:extLst>
          </p:cNvPr>
          <p:cNvSpPr/>
          <p:nvPr userDrawn="1"/>
        </p:nvSpPr>
        <p:spPr>
          <a:xfrm>
            <a:off x="-1" y="3442632"/>
            <a:ext cx="9143999" cy="25860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solidFill>
                <a:prstClr val="white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0A1E81-B40C-4F9B-B509-6CE7EFD0AA28}"/>
              </a:ext>
            </a:extLst>
          </p:cNvPr>
          <p:cNvCxnSpPr/>
          <p:nvPr userDrawn="1"/>
        </p:nvCxnSpPr>
        <p:spPr>
          <a:xfrm flipH="1">
            <a:off x="-12032" y="3428209"/>
            <a:ext cx="9153000" cy="0"/>
          </a:xfrm>
          <a:prstGeom prst="line">
            <a:avLst/>
          </a:prstGeom>
          <a:ln w="1174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AAEB494-6475-418A-8F45-DE177C7B6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12" y="4839353"/>
            <a:ext cx="1134000" cy="232616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ED3514F7-9A73-4664-8DB3-5B74A0B139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5" y="3471206"/>
            <a:ext cx="4077000" cy="2533188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CAE390-D4CC-4802-9688-CB728B0CD4E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368637" y="622740"/>
            <a:ext cx="4374000" cy="1681844"/>
          </a:xfrm>
        </p:spPr>
        <p:txBody>
          <a:bodyPr/>
          <a:lstStyle>
            <a:lvl1pPr>
              <a:lnSpc>
                <a:spcPts val="2363"/>
              </a:lnSpc>
              <a:spcBef>
                <a:spcPts val="0"/>
              </a:spcBef>
              <a:spcAft>
                <a:spcPts val="0"/>
              </a:spcAft>
              <a:defRPr sz="2081" b="1">
                <a:solidFill>
                  <a:schemeClr val="accent1"/>
                </a:solidFill>
              </a:defRPr>
            </a:lvl1pPr>
            <a:lvl2pPr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defRPr sz="2250" b="1">
                <a:solidFill>
                  <a:srgbClr val="C00000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38AB25F-7149-43AD-8256-5B7D9336C647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48301" y="595563"/>
            <a:ext cx="924041" cy="1709018"/>
          </a:xfrm>
        </p:spPr>
        <p:txBody>
          <a:bodyPr/>
          <a:lstStyle>
            <a:lvl1pPr>
              <a:lnSpc>
                <a:spcPts val="5006"/>
              </a:lnSpc>
              <a:spcBef>
                <a:spcPts val="0"/>
              </a:spcBef>
              <a:spcAft>
                <a:spcPts val="0"/>
              </a:spcAft>
              <a:defRPr sz="4500" b="0">
                <a:solidFill>
                  <a:srgbClr val="DBDCDE"/>
                </a:solidFill>
              </a:defRPr>
            </a:lvl1pPr>
            <a:lvl2pPr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defRPr sz="2250" b="1">
                <a:solidFill>
                  <a:srgbClr val="C00000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9372691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425DC05-4F04-4F5F-B0D3-7ED8BF58EC62}"/>
              </a:ext>
            </a:extLst>
          </p:cNvPr>
          <p:cNvGrpSpPr/>
          <p:nvPr userDrawn="1"/>
        </p:nvGrpSpPr>
        <p:grpSpPr>
          <a:xfrm>
            <a:off x="-12031" y="2543040"/>
            <a:ext cx="9156029" cy="2600460"/>
            <a:chOff x="-16042" y="3390720"/>
            <a:chExt cx="12208039" cy="346728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D0899F-A974-41A2-865E-4613C6112A48}"/>
                </a:ext>
              </a:extLst>
            </p:cNvPr>
            <p:cNvSpPr/>
            <p:nvPr userDrawn="1"/>
          </p:nvSpPr>
          <p:spPr>
            <a:xfrm>
              <a:off x="-1" y="3409949"/>
              <a:ext cx="12191998" cy="34480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>
                <a:solidFill>
                  <a:prstClr val="white"/>
                </a:solidFill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0A1E81-B40C-4F9B-B509-6CE7EFD0AA28}"/>
                </a:ext>
              </a:extLst>
            </p:cNvPr>
            <p:cNvCxnSpPr/>
            <p:nvPr userDrawn="1"/>
          </p:nvCxnSpPr>
          <p:spPr>
            <a:xfrm flipH="1">
              <a:off x="-16042" y="3390720"/>
              <a:ext cx="12204000" cy="0"/>
            </a:xfrm>
            <a:prstGeom prst="line">
              <a:avLst/>
            </a:prstGeom>
            <a:ln w="1174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4AAEB494-6475-418A-8F45-DE177C7B69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4016" y="6441830"/>
              <a:ext cx="1512000" cy="310155"/>
            </a:xfrm>
            <a:prstGeom prst="rect">
              <a:avLst/>
            </a:prstGeom>
          </p:spPr>
        </p:pic>
        <p:pic>
          <p:nvPicPr>
            <p:cNvPr id="19" name="Picture 18" descr="A close up of a logo&#10;&#10;Description automatically generated">
              <a:extLst>
                <a:ext uri="{FF2B5EF4-FFF2-40B4-BE49-F238E27FC236}">
                  <a16:creationId xmlns:a16="http://schemas.microsoft.com/office/drawing/2014/main" id="{ED3514F7-9A73-4664-8DB3-5B74A0B139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06" y="3448050"/>
              <a:ext cx="5436000" cy="3377584"/>
            </a:xfrm>
            <a:prstGeom prst="rect">
              <a:avLst/>
            </a:prstGeom>
          </p:spPr>
        </p:pic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CAE390-D4CC-4802-9688-CB728B0CD4E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368637" y="622740"/>
            <a:ext cx="4374000" cy="1681844"/>
          </a:xfrm>
        </p:spPr>
        <p:txBody>
          <a:bodyPr/>
          <a:lstStyle>
            <a:lvl1pPr>
              <a:lnSpc>
                <a:spcPts val="2363"/>
              </a:lnSpc>
              <a:spcBef>
                <a:spcPts val="0"/>
              </a:spcBef>
              <a:spcAft>
                <a:spcPts val="0"/>
              </a:spcAft>
              <a:defRPr sz="2081" b="1">
                <a:solidFill>
                  <a:schemeClr val="accent1"/>
                </a:solidFill>
              </a:defRPr>
            </a:lvl1pPr>
            <a:lvl2pPr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defRPr sz="2250" b="1">
                <a:solidFill>
                  <a:srgbClr val="C00000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38AB25F-7149-43AD-8256-5B7D9336C6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301" y="595563"/>
            <a:ext cx="924041" cy="1709018"/>
          </a:xfrm>
        </p:spPr>
        <p:txBody>
          <a:bodyPr/>
          <a:lstStyle>
            <a:lvl1pPr>
              <a:lnSpc>
                <a:spcPts val="5006"/>
              </a:lnSpc>
              <a:spcBef>
                <a:spcPts val="0"/>
              </a:spcBef>
              <a:spcAft>
                <a:spcPts val="0"/>
              </a:spcAft>
              <a:defRPr sz="4500" b="0">
                <a:solidFill>
                  <a:srgbClr val="DBDCDE"/>
                </a:solidFill>
              </a:defRPr>
            </a:lvl1pPr>
            <a:lvl2pPr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defRPr sz="2250" b="1">
                <a:solidFill>
                  <a:srgbClr val="C00000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DDE8191A-75F0-43A8-96AC-27370B95571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44000" y="0"/>
            <a:ext cx="5400000" cy="5143500"/>
          </a:xfrm>
          <a:noFill/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9991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divider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425DC05-4F04-4F5F-B0D3-7ED8BF58EC62}"/>
              </a:ext>
            </a:extLst>
          </p:cNvPr>
          <p:cNvGrpSpPr/>
          <p:nvPr userDrawn="1"/>
        </p:nvGrpSpPr>
        <p:grpSpPr>
          <a:xfrm>
            <a:off x="-12031" y="2543040"/>
            <a:ext cx="9156029" cy="2600460"/>
            <a:chOff x="-16042" y="3390720"/>
            <a:chExt cx="12208039" cy="346728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D0899F-A974-41A2-865E-4613C6112A48}"/>
                </a:ext>
              </a:extLst>
            </p:cNvPr>
            <p:cNvSpPr/>
            <p:nvPr userDrawn="1"/>
          </p:nvSpPr>
          <p:spPr>
            <a:xfrm>
              <a:off x="-1" y="3409949"/>
              <a:ext cx="12191998" cy="34480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>
                <a:solidFill>
                  <a:prstClr val="white"/>
                </a:solidFill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0A1E81-B40C-4F9B-B509-6CE7EFD0AA28}"/>
                </a:ext>
              </a:extLst>
            </p:cNvPr>
            <p:cNvCxnSpPr/>
            <p:nvPr userDrawn="1"/>
          </p:nvCxnSpPr>
          <p:spPr>
            <a:xfrm flipH="1">
              <a:off x="-16042" y="3390720"/>
              <a:ext cx="12204000" cy="0"/>
            </a:xfrm>
            <a:prstGeom prst="line">
              <a:avLst/>
            </a:prstGeom>
            <a:ln w="1174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4AAEB494-6475-418A-8F45-DE177C7B69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4016" y="6441830"/>
              <a:ext cx="1512000" cy="310155"/>
            </a:xfrm>
            <a:prstGeom prst="rect">
              <a:avLst/>
            </a:prstGeom>
          </p:spPr>
        </p:pic>
        <p:pic>
          <p:nvPicPr>
            <p:cNvPr id="19" name="Picture 18" descr="A close up of a logo&#10;&#10;Description automatically generated">
              <a:extLst>
                <a:ext uri="{FF2B5EF4-FFF2-40B4-BE49-F238E27FC236}">
                  <a16:creationId xmlns:a16="http://schemas.microsoft.com/office/drawing/2014/main" id="{ED3514F7-9A73-4664-8DB3-5B74A0B139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06" y="3448050"/>
              <a:ext cx="5436000" cy="3377584"/>
            </a:xfrm>
            <a:prstGeom prst="rect">
              <a:avLst/>
            </a:prstGeom>
          </p:spPr>
        </p:pic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CAE390-D4CC-4802-9688-CB728B0CD4E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368637" y="622740"/>
            <a:ext cx="4374000" cy="1681844"/>
          </a:xfrm>
        </p:spPr>
        <p:txBody>
          <a:bodyPr/>
          <a:lstStyle>
            <a:lvl1pPr>
              <a:lnSpc>
                <a:spcPts val="2363"/>
              </a:lnSpc>
              <a:spcBef>
                <a:spcPts val="0"/>
              </a:spcBef>
              <a:spcAft>
                <a:spcPts val="0"/>
              </a:spcAft>
              <a:defRPr sz="2081" b="1">
                <a:solidFill>
                  <a:schemeClr val="accent1"/>
                </a:solidFill>
              </a:defRPr>
            </a:lvl1pPr>
            <a:lvl2pPr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defRPr sz="2250" b="1">
                <a:solidFill>
                  <a:srgbClr val="C00000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38AB25F-7149-43AD-8256-5B7D9336C6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301" y="595563"/>
            <a:ext cx="924041" cy="1709018"/>
          </a:xfrm>
        </p:spPr>
        <p:txBody>
          <a:bodyPr/>
          <a:lstStyle>
            <a:lvl1pPr>
              <a:lnSpc>
                <a:spcPts val="5006"/>
              </a:lnSpc>
              <a:spcBef>
                <a:spcPts val="0"/>
              </a:spcBef>
              <a:spcAft>
                <a:spcPts val="0"/>
              </a:spcAft>
              <a:defRPr sz="4500" b="0">
                <a:solidFill>
                  <a:srgbClr val="DBDCDE"/>
                </a:solidFill>
              </a:defRPr>
            </a:lvl1pPr>
            <a:lvl2pPr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defRPr sz="2250" b="1">
                <a:solidFill>
                  <a:srgbClr val="C00000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9609639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divi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425DC05-4F04-4F5F-B0D3-7ED8BF58EC62}"/>
              </a:ext>
            </a:extLst>
          </p:cNvPr>
          <p:cNvGrpSpPr/>
          <p:nvPr userDrawn="1"/>
        </p:nvGrpSpPr>
        <p:grpSpPr>
          <a:xfrm>
            <a:off x="-12031" y="2543040"/>
            <a:ext cx="9156029" cy="2600460"/>
            <a:chOff x="-16042" y="3390720"/>
            <a:chExt cx="12208039" cy="346728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D0899F-A974-41A2-865E-4613C6112A48}"/>
                </a:ext>
              </a:extLst>
            </p:cNvPr>
            <p:cNvSpPr/>
            <p:nvPr userDrawn="1"/>
          </p:nvSpPr>
          <p:spPr>
            <a:xfrm>
              <a:off x="-1" y="3409949"/>
              <a:ext cx="12191998" cy="34480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>
                <a:solidFill>
                  <a:prstClr val="white"/>
                </a:solidFill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0A1E81-B40C-4F9B-B509-6CE7EFD0AA28}"/>
                </a:ext>
              </a:extLst>
            </p:cNvPr>
            <p:cNvCxnSpPr/>
            <p:nvPr userDrawn="1"/>
          </p:nvCxnSpPr>
          <p:spPr>
            <a:xfrm flipH="1">
              <a:off x="-16042" y="3390720"/>
              <a:ext cx="12204000" cy="0"/>
            </a:xfrm>
            <a:prstGeom prst="line">
              <a:avLst/>
            </a:prstGeom>
            <a:ln w="1174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4AAEB494-6475-418A-8F45-DE177C7B69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4016" y="6441830"/>
              <a:ext cx="1512000" cy="310155"/>
            </a:xfrm>
            <a:prstGeom prst="rect">
              <a:avLst/>
            </a:prstGeom>
          </p:spPr>
        </p:pic>
        <p:pic>
          <p:nvPicPr>
            <p:cNvPr id="19" name="Picture 18" descr="A close up of a logo&#10;&#10;Description automatically generated">
              <a:extLst>
                <a:ext uri="{FF2B5EF4-FFF2-40B4-BE49-F238E27FC236}">
                  <a16:creationId xmlns:a16="http://schemas.microsoft.com/office/drawing/2014/main" id="{ED3514F7-9A73-4664-8DB3-5B74A0B139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06" y="3448050"/>
              <a:ext cx="5436000" cy="3377584"/>
            </a:xfrm>
            <a:prstGeom prst="rect">
              <a:avLst/>
            </a:prstGeom>
          </p:spPr>
        </p:pic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CAE390-D4CC-4802-9688-CB728B0CD4E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368637" y="622740"/>
            <a:ext cx="4374000" cy="1681844"/>
          </a:xfrm>
        </p:spPr>
        <p:txBody>
          <a:bodyPr/>
          <a:lstStyle>
            <a:lvl1pPr>
              <a:lnSpc>
                <a:spcPts val="2363"/>
              </a:lnSpc>
              <a:spcBef>
                <a:spcPts val="0"/>
              </a:spcBef>
              <a:spcAft>
                <a:spcPts val="0"/>
              </a:spcAft>
              <a:defRPr sz="2081" b="1">
                <a:solidFill>
                  <a:schemeClr val="accent1"/>
                </a:solidFill>
              </a:defRPr>
            </a:lvl1pPr>
            <a:lvl2pPr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defRPr sz="2250" b="1">
                <a:solidFill>
                  <a:srgbClr val="C00000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38AB25F-7149-43AD-8256-5B7D9336C6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301" y="595563"/>
            <a:ext cx="924041" cy="1709018"/>
          </a:xfrm>
        </p:spPr>
        <p:txBody>
          <a:bodyPr/>
          <a:lstStyle>
            <a:lvl1pPr>
              <a:lnSpc>
                <a:spcPts val="5006"/>
              </a:lnSpc>
              <a:spcBef>
                <a:spcPts val="0"/>
              </a:spcBef>
              <a:spcAft>
                <a:spcPts val="0"/>
              </a:spcAft>
              <a:defRPr sz="4500" b="0">
                <a:solidFill>
                  <a:srgbClr val="DBDCDE"/>
                </a:solidFill>
              </a:defRPr>
            </a:lvl1pPr>
            <a:lvl2pPr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defRPr sz="2250" b="1">
                <a:solidFill>
                  <a:srgbClr val="C00000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6518550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425DC05-4F04-4F5F-B0D3-7ED8BF58EC62}"/>
              </a:ext>
            </a:extLst>
          </p:cNvPr>
          <p:cNvGrpSpPr/>
          <p:nvPr userDrawn="1"/>
        </p:nvGrpSpPr>
        <p:grpSpPr>
          <a:xfrm>
            <a:off x="-12031" y="2543040"/>
            <a:ext cx="9156029" cy="2600460"/>
            <a:chOff x="-16042" y="3390720"/>
            <a:chExt cx="12208039" cy="346728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D0899F-A974-41A2-865E-4613C6112A48}"/>
                </a:ext>
              </a:extLst>
            </p:cNvPr>
            <p:cNvSpPr/>
            <p:nvPr userDrawn="1"/>
          </p:nvSpPr>
          <p:spPr>
            <a:xfrm>
              <a:off x="-1" y="3409949"/>
              <a:ext cx="12191998" cy="34480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>
                <a:solidFill>
                  <a:prstClr val="white"/>
                </a:solidFill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0A1E81-B40C-4F9B-B509-6CE7EFD0AA28}"/>
                </a:ext>
              </a:extLst>
            </p:cNvPr>
            <p:cNvCxnSpPr/>
            <p:nvPr userDrawn="1"/>
          </p:nvCxnSpPr>
          <p:spPr>
            <a:xfrm flipH="1">
              <a:off x="-16042" y="3390720"/>
              <a:ext cx="12204000" cy="0"/>
            </a:xfrm>
            <a:prstGeom prst="line">
              <a:avLst/>
            </a:prstGeom>
            <a:ln w="1174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4AAEB494-6475-418A-8F45-DE177C7B69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4016" y="6441830"/>
              <a:ext cx="1512000" cy="310155"/>
            </a:xfrm>
            <a:prstGeom prst="rect">
              <a:avLst/>
            </a:prstGeom>
          </p:spPr>
        </p:pic>
        <p:pic>
          <p:nvPicPr>
            <p:cNvPr id="19" name="Picture 18" descr="A close up of a logo&#10;&#10;Description automatically generated">
              <a:extLst>
                <a:ext uri="{FF2B5EF4-FFF2-40B4-BE49-F238E27FC236}">
                  <a16:creationId xmlns:a16="http://schemas.microsoft.com/office/drawing/2014/main" id="{ED3514F7-9A73-4664-8DB3-5B74A0B139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06" y="3448050"/>
              <a:ext cx="5436000" cy="3377584"/>
            </a:xfrm>
            <a:prstGeom prst="rect">
              <a:avLst/>
            </a:prstGeom>
          </p:spPr>
        </p:pic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CAE390-D4CC-4802-9688-CB728B0CD4E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368637" y="622740"/>
            <a:ext cx="4374000" cy="1681844"/>
          </a:xfrm>
        </p:spPr>
        <p:txBody>
          <a:bodyPr/>
          <a:lstStyle>
            <a:lvl1pPr>
              <a:lnSpc>
                <a:spcPts val="2363"/>
              </a:lnSpc>
              <a:spcBef>
                <a:spcPts val="0"/>
              </a:spcBef>
              <a:spcAft>
                <a:spcPts val="0"/>
              </a:spcAft>
              <a:defRPr sz="2081" b="1">
                <a:solidFill>
                  <a:schemeClr val="accent1"/>
                </a:solidFill>
              </a:defRPr>
            </a:lvl1pPr>
            <a:lvl2pPr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defRPr sz="2250" b="1">
                <a:solidFill>
                  <a:srgbClr val="C00000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38AB25F-7149-43AD-8256-5B7D9336C6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301" y="595563"/>
            <a:ext cx="924041" cy="1709018"/>
          </a:xfrm>
        </p:spPr>
        <p:txBody>
          <a:bodyPr/>
          <a:lstStyle>
            <a:lvl1pPr>
              <a:lnSpc>
                <a:spcPts val="5006"/>
              </a:lnSpc>
              <a:spcBef>
                <a:spcPts val="0"/>
              </a:spcBef>
              <a:spcAft>
                <a:spcPts val="0"/>
              </a:spcAft>
              <a:defRPr sz="4500" b="0">
                <a:solidFill>
                  <a:srgbClr val="DBDCDE"/>
                </a:solidFill>
              </a:defRPr>
            </a:lvl1pPr>
            <a:lvl2pPr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defRPr sz="2250" b="1">
                <a:solidFill>
                  <a:srgbClr val="C00000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3209473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_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E9358EC-D92A-4D84-94E7-3101CAAE9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" y="4750308"/>
            <a:ext cx="1943100" cy="39319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3B5EC-5CF7-4752-8999-F48ADB26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6961-2EC2-4846-8118-47565CCB3469}" type="slidenum">
              <a:rPr lang="en-GB" smtClean="0">
                <a:solidFill>
                  <a:srgbClr val="053868"/>
                </a:solidFill>
              </a:rPr>
              <a:pPr/>
              <a:t>‹#›</a:t>
            </a:fld>
            <a:endParaRPr lang="en-GB">
              <a:solidFill>
                <a:srgbClr val="053868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14C4722-2CED-4280-B267-6902C27766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501" y="134647"/>
            <a:ext cx="8457979" cy="309107"/>
          </a:xfrm>
        </p:spPr>
        <p:txBody>
          <a:bodyPr>
            <a:noAutofit/>
          </a:bodyPr>
          <a:lstStyle>
            <a:lvl1pPr>
              <a:lnSpc>
                <a:spcPts val="1620"/>
              </a:lnSpc>
              <a:spcAft>
                <a:spcPts val="0"/>
              </a:spcAft>
              <a:defRPr sz="1350"/>
            </a:lvl1pPr>
            <a:lvl2pPr>
              <a:lnSpc>
                <a:spcPts val="1463"/>
              </a:lnSpc>
              <a:spcAft>
                <a:spcPts val="0"/>
              </a:spcAft>
              <a:defRPr sz="1013">
                <a:solidFill>
                  <a:schemeClr val="accent3"/>
                </a:solidFill>
              </a:defRPr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4020A0-3B78-4E12-AFA4-DABE5ECC87F5}"/>
              </a:ext>
            </a:extLst>
          </p:cNvPr>
          <p:cNvCxnSpPr/>
          <p:nvPr userDrawn="1"/>
        </p:nvCxnSpPr>
        <p:spPr>
          <a:xfrm>
            <a:off x="348522" y="725480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F56CE7-6F9C-4586-9165-13F5EAD99529}"/>
              </a:ext>
            </a:extLst>
          </p:cNvPr>
          <p:cNvCxnSpPr/>
          <p:nvPr userDrawn="1"/>
        </p:nvCxnSpPr>
        <p:spPr>
          <a:xfrm>
            <a:off x="348301" y="4749155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sign in the dark&#10;&#10;Description automatically generated">
            <a:extLst>
              <a:ext uri="{FF2B5EF4-FFF2-40B4-BE49-F238E27FC236}">
                <a16:creationId xmlns:a16="http://schemas.microsoft.com/office/drawing/2014/main" id="{AC9BE218-21C5-4062-9A3C-3BAD3A5AA7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9" y="4832696"/>
            <a:ext cx="1134000" cy="231929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>
          <a:xfrm>
            <a:off x="335793" y="451993"/>
            <a:ext cx="8459686" cy="249282"/>
          </a:xfrm>
        </p:spPr>
        <p:txBody>
          <a:bodyPr anchor="ctr"/>
          <a:lstStyle>
            <a:lvl1pPr>
              <a:defRPr sz="1013" b="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53211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E9358EC-D92A-4D84-94E7-3101CAAE9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" y="4750308"/>
            <a:ext cx="1943100" cy="3931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6DBB8-57A4-4D9D-914A-A2414B054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522" y="1129604"/>
            <a:ext cx="5454000" cy="348095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3B5EC-5CF7-4752-8999-F48ADB26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6961-2EC2-4846-8118-47565CCB3469}" type="slidenum">
              <a:rPr lang="en-GB" smtClean="0">
                <a:solidFill>
                  <a:srgbClr val="053868"/>
                </a:solidFill>
              </a:rPr>
              <a:pPr/>
              <a:t>‹#›</a:t>
            </a:fld>
            <a:endParaRPr lang="en-GB">
              <a:solidFill>
                <a:srgbClr val="053868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14C4722-2CED-4280-B267-6902C27766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501" y="134647"/>
            <a:ext cx="8457979" cy="309107"/>
          </a:xfrm>
        </p:spPr>
        <p:txBody>
          <a:bodyPr>
            <a:noAutofit/>
          </a:bodyPr>
          <a:lstStyle>
            <a:lvl1pPr>
              <a:lnSpc>
                <a:spcPts val="1620"/>
              </a:lnSpc>
              <a:spcAft>
                <a:spcPts val="0"/>
              </a:spcAft>
              <a:defRPr sz="1350"/>
            </a:lvl1pPr>
            <a:lvl2pPr>
              <a:lnSpc>
                <a:spcPts val="1463"/>
              </a:lnSpc>
              <a:spcAft>
                <a:spcPts val="0"/>
              </a:spcAft>
              <a:defRPr sz="1013">
                <a:solidFill>
                  <a:schemeClr val="accent3"/>
                </a:solidFill>
              </a:defRPr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4020A0-3B78-4E12-AFA4-DABE5ECC87F5}"/>
              </a:ext>
            </a:extLst>
          </p:cNvPr>
          <p:cNvCxnSpPr/>
          <p:nvPr userDrawn="1"/>
        </p:nvCxnSpPr>
        <p:spPr>
          <a:xfrm>
            <a:off x="348522" y="725480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F56CE7-6F9C-4586-9165-13F5EAD99529}"/>
              </a:ext>
            </a:extLst>
          </p:cNvPr>
          <p:cNvCxnSpPr/>
          <p:nvPr userDrawn="1"/>
        </p:nvCxnSpPr>
        <p:spPr>
          <a:xfrm>
            <a:off x="348301" y="4749155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sign in the dark&#10;&#10;Description automatically generated">
            <a:extLst>
              <a:ext uri="{FF2B5EF4-FFF2-40B4-BE49-F238E27FC236}">
                <a16:creationId xmlns:a16="http://schemas.microsoft.com/office/drawing/2014/main" id="{AC9BE218-21C5-4062-9A3C-3BAD3A5AA7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9" y="4832696"/>
            <a:ext cx="1134000" cy="231929"/>
          </a:xfrm>
          <a:prstGeom prst="rect">
            <a:avLst/>
          </a:prstGeom>
        </p:spPr>
      </p:pic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B4B08FAF-2D9C-49A7-9194-D2D74814E6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7836" y="1128601"/>
            <a:ext cx="2710150" cy="3480953"/>
          </a:xfrm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>
          <a:xfrm>
            <a:off x="335793" y="476198"/>
            <a:ext cx="8459686" cy="249282"/>
          </a:xfrm>
        </p:spPr>
        <p:txBody>
          <a:bodyPr anchor="ctr"/>
          <a:lstStyle>
            <a:lvl1pPr>
              <a:defRPr sz="1013" b="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09525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E9358EC-D92A-4D84-94E7-3101CAAE9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" y="4750308"/>
            <a:ext cx="1943100" cy="3931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6DBB8-57A4-4D9D-914A-A2414B054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3B5EC-5CF7-4752-8999-F48ADB26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6961-2EC2-4846-8118-47565CCB3469}" type="slidenum">
              <a:rPr lang="en-GB" smtClean="0">
                <a:solidFill>
                  <a:srgbClr val="053868"/>
                </a:solidFill>
              </a:rPr>
              <a:pPr/>
              <a:t>‹#›</a:t>
            </a:fld>
            <a:endParaRPr lang="en-GB">
              <a:solidFill>
                <a:srgbClr val="053868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F56CE7-6F9C-4586-9165-13F5EAD99529}"/>
              </a:ext>
            </a:extLst>
          </p:cNvPr>
          <p:cNvCxnSpPr/>
          <p:nvPr userDrawn="1"/>
        </p:nvCxnSpPr>
        <p:spPr>
          <a:xfrm>
            <a:off x="348301" y="4749155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sign in the dark&#10;&#10;Description automatically generated">
            <a:extLst>
              <a:ext uri="{FF2B5EF4-FFF2-40B4-BE49-F238E27FC236}">
                <a16:creationId xmlns:a16="http://schemas.microsoft.com/office/drawing/2014/main" id="{AC9BE218-21C5-4062-9A3C-3BAD3A5AA7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9" y="4832696"/>
            <a:ext cx="1134000" cy="231929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14C4722-2CED-4280-B267-6902C27766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501" y="134647"/>
            <a:ext cx="8457979" cy="309107"/>
          </a:xfrm>
        </p:spPr>
        <p:txBody>
          <a:bodyPr>
            <a:noAutofit/>
          </a:bodyPr>
          <a:lstStyle>
            <a:lvl1pPr>
              <a:lnSpc>
                <a:spcPts val="1620"/>
              </a:lnSpc>
              <a:spcAft>
                <a:spcPts val="0"/>
              </a:spcAft>
              <a:defRPr sz="1350"/>
            </a:lvl1pPr>
            <a:lvl2pPr>
              <a:lnSpc>
                <a:spcPts val="1463"/>
              </a:lnSpc>
              <a:spcAft>
                <a:spcPts val="0"/>
              </a:spcAft>
              <a:defRPr sz="1013">
                <a:solidFill>
                  <a:schemeClr val="accent3"/>
                </a:solidFill>
              </a:defRPr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4020A0-3B78-4E12-AFA4-DABE5ECC87F5}"/>
              </a:ext>
            </a:extLst>
          </p:cNvPr>
          <p:cNvCxnSpPr/>
          <p:nvPr userDrawn="1"/>
        </p:nvCxnSpPr>
        <p:spPr>
          <a:xfrm>
            <a:off x="348522" y="725480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6"/>
          <p:cNvSpPr>
            <a:spLocks noGrp="1"/>
          </p:cNvSpPr>
          <p:nvPr>
            <p:ph sz="quarter" idx="17"/>
          </p:nvPr>
        </p:nvSpPr>
        <p:spPr>
          <a:xfrm>
            <a:off x="335793" y="476198"/>
            <a:ext cx="8459686" cy="249282"/>
          </a:xfrm>
        </p:spPr>
        <p:txBody>
          <a:bodyPr anchor="ctr"/>
          <a:lstStyle>
            <a:lvl1pPr>
              <a:defRPr sz="1013" b="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79773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2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E9358EC-D92A-4D84-94E7-3101CAAE9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" y="4750308"/>
            <a:ext cx="1943100" cy="39319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3B5EC-5CF7-4752-8999-F48ADB26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6961-2EC2-4846-8118-47565CCB3469}" type="slidenum">
              <a:rPr lang="en-GB" smtClean="0">
                <a:solidFill>
                  <a:srgbClr val="053868"/>
                </a:solidFill>
              </a:rPr>
              <a:pPr/>
              <a:t>‹#›</a:t>
            </a:fld>
            <a:endParaRPr lang="en-GB">
              <a:solidFill>
                <a:srgbClr val="053868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F56CE7-6F9C-4586-9165-13F5EAD99529}"/>
              </a:ext>
            </a:extLst>
          </p:cNvPr>
          <p:cNvCxnSpPr/>
          <p:nvPr userDrawn="1"/>
        </p:nvCxnSpPr>
        <p:spPr>
          <a:xfrm>
            <a:off x="348301" y="4749155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sign in the dark&#10;&#10;Description automatically generated">
            <a:extLst>
              <a:ext uri="{FF2B5EF4-FFF2-40B4-BE49-F238E27FC236}">
                <a16:creationId xmlns:a16="http://schemas.microsoft.com/office/drawing/2014/main" id="{AC9BE218-21C5-4062-9A3C-3BAD3A5AA7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9" y="4832696"/>
            <a:ext cx="1134000" cy="23192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8C8684-7B92-4DAE-9E00-51CCD6ABBC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6949" y="1129904"/>
            <a:ext cx="5465573" cy="216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D039E23-0A0C-4CED-829E-1EBA4B88FF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8302" y="2806075"/>
            <a:ext cx="5465573" cy="216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able Placeholder 6">
            <a:extLst>
              <a:ext uri="{FF2B5EF4-FFF2-40B4-BE49-F238E27FC236}">
                <a16:creationId xmlns:a16="http://schemas.microsoft.com/office/drawing/2014/main" id="{80476506-D9AE-43E5-BE99-C2070CC7657A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336947" y="1418662"/>
            <a:ext cx="5600906" cy="1291328"/>
          </a:xfrm>
        </p:spPr>
        <p:txBody>
          <a:bodyPr/>
          <a:lstStyle/>
          <a:p>
            <a:r>
              <a:rPr lang="ru-RU"/>
              <a:t>Вставка таблицы</a:t>
            </a:r>
            <a:endParaRPr lang="en-GB"/>
          </a:p>
        </p:txBody>
      </p:sp>
      <p:sp>
        <p:nvSpPr>
          <p:cNvPr id="20" name="Table Placeholder 6">
            <a:extLst>
              <a:ext uri="{FF2B5EF4-FFF2-40B4-BE49-F238E27FC236}">
                <a16:creationId xmlns:a16="http://schemas.microsoft.com/office/drawing/2014/main" id="{7B10C103-3C21-4964-B5F5-3F390BC38B7C}"/>
              </a:ext>
            </a:extLst>
          </p:cNvPr>
          <p:cNvSpPr>
            <a:spLocks noGrp="1"/>
          </p:cNvSpPr>
          <p:nvPr>
            <p:ph type="tbl" sz="quarter" idx="20"/>
          </p:nvPr>
        </p:nvSpPr>
        <p:spPr>
          <a:xfrm>
            <a:off x="348300" y="3082263"/>
            <a:ext cx="5600906" cy="1290600"/>
          </a:xfrm>
        </p:spPr>
        <p:txBody>
          <a:bodyPr/>
          <a:lstStyle/>
          <a:p>
            <a:r>
              <a:rPr lang="ru-RU"/>
              <a:t>Вставка таблицы</a:t>
            </a:r>
            <a:endParaRPr lang="en-GB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14C4722-2CED-4280-B267-6902C27766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501" y="134647"/>
            <a:ext cx="8457979" cy="309107"/>
          </a:xfrm>
        </p:spPr>
        <p:txBody>
          <a:bodyPr>
            <a:noAutofit/>
          </a:bodyPr>
          <a:lstStyle>
            <a:lvl1pPr>
              <a:lnSpc>
                <a:spcPts val="1620"/>
              </a:lnSpc>
              <a:spcAft>
                <a:spcPts val="0"/>
              </a:spcAft>
              <a:defRPr sz="1350"/>
            </a:lvl1pPr>
            <a:lvl2pPr>
              <a:lnSpc>
                <a:spcPts val="1463"/>
              </a:lnSpc>
              <a:spcAft>
                <a:spcPts val="0"/>
              </a:spcAft>
              <a:defRPr sz="1013">
                <a:solidFill>
                  <a:schemeClr val="accent3"/>
                </a:solidFill>
              </a:defRPr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4020A0-3B78-4E12-AFA4-DABE5ECC87F5}"/>
              </a:ext>
            </a:extLst>
          </p:cNvPr>
          <p:cNvCxnSpPr/>
          <p:nvPr userDrawn="1"/>
        </p:nvCxnSpPr>
        <p:spPr>
          <a:xfrm>
            <a:off x="348522" y="725480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6"/>
          <p:cNvSpPr>
            <a:spLocks noGrp="1"/>
          </p:cNvSpPr>
          <p:nvPr>
            <p:ph sz="quarter" idx="17"/>
          </p:nvPr>
        </p:nvSpPr>
        <p:spPr>
          <a:xfrm>
            <a:off x="335793" y="476198"/>
            <a:ext cx="8459686" cy="249282"/>
          </a:xfrm>
        </p:spPr>
        <p:txBody>
          <a:bodyPr anchor="ctr"/>
          <a:lstStyle>
            <a:lvl1pPr>
              <a:defRPr sz="1013" b="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83412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A48F02BD-8243-4508-AA9F-766907CAF5BF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336948" y="1358504"/>
            <a:ext cx="4157663" cy="2439590"/>
          </a:xfrm>
        </p:spPr>
        <p:txBody>
          <a:bodyPr/>
          <a:lstStyle/>
          <a:p>
            <a:r>
              <a:rPr lang="ru-RU"/>
              <a:t>Вставка таблицы</a:t>
            </a:r>
            <a:endParaRPr lang="en-GB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E9358EC-D92A-4D84-94E7-3101CAAE9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" y="4750308"/>
            <a:ext cx="1943100" cy="3931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6DBB8-57A4-4D9D-914A-A2414B054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8254" y="1129603"/>
            <a:ext cx="4127225" cy="3480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3B5EC-5CF7-4752-8999-F48ADB26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6961-2EC2-4846-8118-47565CCB3469}" type="slidenum">
              <a:rPr lang="en-GB" smtClean="0">
                <a:solidFill>
                  <a:srgbClr val="053868"/>
                </a:solidFill>
              </a:rPr>
              <a:pPr/>
              <a:t>‹#›</a:t>
            </a:fld>
            <a:endParaRPr lang="en-GB">
              <a:solidFill>
                <a:srgbClr val="053868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F56CE7-6F9C-4586-9165-13F5EAD99529}"/>
              </a:ext>
            </a:extLst>
          </p:cNvPr>
          <p:cNvCxnSpPr/>
          <p:nvPr userDrawn="1"/>
        </p:nvCxnSpPr>
        <p:spPr>
          <a:xfrm>
            <a:off x="348301" y="4749155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sign in the dark&#10;&#10;Description automatically generated">
            <a:extLst>
              <a:ext uri="{FF2B5EF4-FFF2-40B4-BE49-F238E27FC236}">
                <a16:creationId xmlns:a16="http://schemas.microsoft.com/office/drawing/2014/main" id="{AC9BE218-21C5-4062-9A3C-3BAD3A5AA7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9" y="4832696"/>
            <a:ext cx="1134000" cy="231929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EBAE7A5-3418-4F68-A46B-5182707AA0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6948" y="1129904"/>
            <a:ext cx="4158000" cy="216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314C4722-2CED-4280-B267-6902C27766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501" y="134647"/>
            <a:ext cx="8457979" cy="309107"/>
          </a:xfrm>
        </p:spPr>
        <p:txBody>
          <a:bodyPr>
            <a:noAutofit/>
          </a:bodyPr>
          <a:lstStyle>
            <a:lvl1pPr>
              <a:lnSpc>
                <a:spcPts val="1620"/>
              </a:lnSpc>
              <a:spcAft>
                <a:spcPts val="0"/>
              </a:spcAft>
              <a:defRPr sz="1350"/>
            </a:lvl1pPr>
            <a:lvl2pPr>
              <a:lnSpc>
                <a:spcPts val="1463"/>
              </a:lnSpc>
              <a:spcAft>
                <a:spcPts val="0"/>
              </a:spcAft>
              <a:defRPr sz="1013">
                <a:solidFill>
                  <a:schemeClr val="accent3"/>
                </a:solidFill>
              </a:defRPr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94020A0-3B78-4E12-AFA4-DABE5ECC87F5}"/>
              </a:ext>
            </a:extLst>
          </p:cNvPr>
          <p:cNvCxnSpPr/>
          <p:nvPr userDrawn="1"/>
        </p:nvCxnSpPr>
        <p:spPr>
          <a:xfrm>
            <a:off x="348522" y="725480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6"/>
          <p:cNvSpPr>
            <a:spLocks noGrp="1"/>
          </p:cNvSpPr>
          <p:nvPr>
            <p:ph sz="quarter" idx="17"/>
          </p:nvPr>
        </p:nvSpPr>
        <p:spPr>
          <a:xfrm>
            <a:off x="335793" y="476198"/>
            <a:ext cx="8459686" cy="249282"/>
          </a:xfrm>
        </p:spPr>
        <p:txBody>
          <a:bodyPr anchor="ctr"/>
          <a:lstStyle>
            <a:lvl1pPr>
              <a:defRPr sz="1013" b="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8207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cov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D33491B4-0595-4A40-AF5B-272B2F489B41}"/>
              </a:ext>
            </a:extLst>
          </p:cNvPr>
          <p:cNvGrpSpPr/>
          <p:nvPr userDrawn="1"/>
        </p:nvGrpSpPr>
        <p:grpSpPr>
          <a:xfrm>
            <a:off x="0" y="1"/>
            <a:ext cx="9144000" cy="4322618"/>
            <a:chOff x="0" y="1"/>
            <a:chExt cx="12192000" cy="576349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D0899F-A974-41A2-865E-4613C6112A48}"/>
                </a:ext>
              </a:extLst>
            </p:cNvPr>
            <p:cNvSpPr/>
            <p:nvPr userDrawn="1"/>
          </p:nvSpPr>
          <p:spPr>
            <a:xfrm>
              <a:off x="0" y="1"/>
              <a:ext cx="12192000" cy="576349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22" name="Picture 21" descr="A close up of a logo&#10;&#10;Description automatically generated">
              <a:extLst>
                <a:ext uri="{FF2B5EF4-FFF2-40B4-BE49-F238E27FC236}">
                  <a16:creationId xmlns:a16="http://schemas.microsoft.com/office/drawing/2014/main" id="{1FA15F51-8F61-47F8-A9F4-4B939CA6E8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21"/>
            <a:stretch/>
          </p:blipFill>
          <p:spPr>
            <a:xfrm>
              <a:off x="145734" y="59075"/>
              <a:ext cx="9756000" cy="5702423"/>
            </a:xfrm>
            <a:prstGeom prst="rect">
              <a:avLst/>
            </a:prstGeom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0A1E81-B40C-4F9B-B509-6CE7EFD0AA28}"/>
              </a:ext>
            </a:extLst>
          </p:cNvPr>
          <p:cNvCxnSpPr/>
          <p:nvPr userDrawn="1"/>
        </p:nvCxnSpPr>
        <p:spPr>
          <a:xfrm flipH="1">
            <a:off x="-12032" y="4321129"/>
            <a:ext cx="9153000" cy="0"/>
          </a:xfrm>
          <a:prstGeom prst="line">
            <a:avLst/>
          </a:prstGeom>
          <a:ln w="1174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2DE98-A1B2-41FE-A84B-45B35F8574B7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348299" y="4714062"/>
            <a:ext cx="2057400" cy="273844"/>
          </a:xfrm>
          <a:prstGeom prst="rect">
            <a:avLst/>
          </a:prstGeom>
        </p:spPr>
        <p:txBody>
          <a:bodyPr vert="horz" lIns="0" tIns="0" rIns="0" bIns="0" anchor="t">
            <a:noAutofit/>
          </a:bodyPr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endParaRPr lang="en-GB" dirty="0">
              <a:solidFill>
                <a:srgbClr val="053868"/>
              </a:solidFill>
              <a:latin typeface="Arial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CAE390-D4CC-4802-9688-CB728B0CD4E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48300" y="1077496"/>
            <a:ext cx="6449542" cy="2870906"/>
          </a:xfrm>
        </p:spPr>
        <p:txBody>
          <a:bodyPr/>
          <a:lstStyle>
            <a:lvl1pPr>
              <a:lnSpc>
                <a:spcPts val="3450"/>
              </a:lnSpc>
              <a:spcAft>
                <a:spcPts val="0"/>
              </a:spcAft>
              <a:defRPr sz="3375" b="0">
                <a:solidFill>
                  <a:schemeClr val="bg1"/>
                </a:solidFill>
              </a:defRPr>
            </a:lvl1pPr>
            <a:lvl2pPr>
              <a:lnSpc>
                <a:spcPts val="2910"/>
              </a:lnSpc>
              <a:spcBef>
                <a:spcPts val="1350"/>
              </a:spcBef>
              <a:spcAft>
                <a:spcPts val="0"/>
              </a:spcAft>
              <a:defRPr sz="1800" b="0">
                <a:solidFill>
                  <a:schemeClr val="accent3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 descr="A sign in the dark&#10;&#10;Description automatically generated">
            <a:extLst>
              <a:ext uri="{FF2B5EF4-FFF2-40B4-BE49-F238E27FC236}">
                <a16:creationId xmlns:a16="http://schemas.microsoft.com/office/drawing/2014/main" id="{1432C743-78CC-4F45-B681-3E86FA4323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59" y="4576209"/>
            <a:ext cx="1863000" cy="38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937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hart Placeholder 6">
            <a:extLst>
              <a:ext uri="{FF2B5EF4-FFF2-40B4-BE49-F238E27FC236}">
                <a16:creationId xmlns:a16="http://schemas.microsoft.com/office/drawing/2014/main" id="{4D7A7EB5-746B-4E08-BC0D-5E295800E06F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348854" y="1128758"/>
            <a:ext cx="8459593" cy="351455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ru-RU"/>
              <a:t>Вставка диаграммы</a:t>
            </a:r>
            <a:endParaRPr lang="en-GB" dirty="0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E9358EC-D92A-4D84-94E7-3101CAAE9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" y="4750308"/>
            <a:ext cx="1943100" cy="39319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3B5EC-5CF7-4752-8999-F48ADB26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6961-2EC2-4846-8118-47565CCB3469}" type="slidenum">
              <a:rPr lang="en-GB" smtClean="0">
                <a:solidFill>
                  <a:srgbClr val="053868"/>
                </a:solidFill>
              </a:rPr>
              <a:pPr/>
              <a:t>‹#›</a:t>
            </a:fld>
            <a:endParaRPr lang="en-GB">
              <a:solidFill>
                <a:srgbClr val="053868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F56CE7-6F9C-4586-9165-13F5EAD99529}"/>
              </a:ext>
            </a:extLst>
          </p:cNvPr>
          <p:cNvCxnSpPr/>
          <p:nvPr userDrawn="1"/>
        </p:nvCxnSpPr>
        <p:spPr>
          <a:xfrm>
            <a:off x="348301" y="4749155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sign in the dark&#10;&#10;Description automatically generated">
            <a:extLst>
              <a:ext uri="{FF2B5EF4-FFF2-40B4-BE49-F238E27FC236}">
                <a16:creationId xmlns:a16="http://schemas.microsoft.com/office/drawing/2014/main" id="{AC9BE218-21C5-4062-9A3C-3BAD3A5AA7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9" y="4832696"/>
            <a:ext cx="1134000" cy="231929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14C4722-2CED-4280-B267-6902C27766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501" y="134647"/>
            <a:ext cx="8457979" cy="309107"/>
          </a:xfrm>
        </p:spPr>
        <p:txBody>
          <a:bodyPr>
            <a:noAutofit/>
          </a:bodyPr>
          <a:lstStyle>
            <a:lvl1pPr>
              <a:lnSpc>
                <a:spcPts val="1620"/>
              </a:lnSpc>
              <a:spcAft>
                <a:spcPts val="0"/>
              </a:spcAft>
              <a:defRPr sz="1350"/>
            </a:lvl1pPr>
            <a:lvl2pPr>
              <a:lnSpc>
                <a:spcPts val="1463"/>
              </a:lnSpc>
              <a:spcAft>
                <a:spcPts val="0"/>
              </a:spcAft>
              <a:defRPr sz="1013">
                <a:solidFill>
                  <a:schemeClr val="accent3"/>
                </a:solidFill>
              </a:defRPr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4020A0-3B78-4E12-AFA4-DABE5ECC87F5}"/>
              </a:ext>
            </a:extLst>
          </p:cNvPr>
          <p:cNvCxnSpPr/>
          <p:nvPr userDrawn="1"/>
        </p:nvCxnSpPr>
        <p:spPr>
          <a:xfrm>
            <a:off x="348522" y="725480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6"/>
          <p:cNvSpPr>
            <a:spLocks noGrp="1"/>
          </p:cNvSpPr>
          <p:nvPr>
            <p:ph sz="quarter" idx="18"/>
          </p:nvPr>
        </p:nvSpPr>
        <p:spPr>
          <a:xfrm>
            <a:off x="335793" y="476198"/>
            <a:ext cx="8459686" cy="249282"/>
          </a:xfrm>
        </p:spPr>
        <p:txBody>
          <a:bodyPr anchor="ctr"/>
          <a:lstStyle>
            <a:lvl1pPr>
              <a:defRPr sz="1013" b="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37399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E9358EC-D92A-4D84-94E7-3101CAAE9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" y="4750308"/>
            <a:ext cx="1943100" cy="3931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6DBB8-57A4-4D9D-914A-A2414B054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522" y="1129603"/>
            <a:ext cx="4115194" cy="3480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3B5EC-5CF7-4752-8999-F48ADB26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6961-2EC2-4846-8118-47565CCB3469}" type="slidenum">
              <a:rPr lang="en-GB" smtClean="0">
                <a:solidFill>
                  <a:srgbClr val="053868"/>
                </a:solidFill>
              </a:rPr>
              <a:pPr/>
              <a:t>‹#›</a:t>
            </a:fld>
            <a:endParaRPr lang="en-GB">
              <a:solidFill>
                <a:srgbClr val="053868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F56CE7-6F9C-4586-9165-13F5EAD99529}"/>
              </a:ext>
            </a:extLst>
          </p:cNvPr>
          <p:cNvCxnSpPr/>
          <p:nvPr userDrawn="1"/>
        </p:nvCxnSpPr>
        <p:spPr>
          <a:xfrm>
            <a:off x="348301" y="4749155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sign in the dark&#10;&#10;Description automatically generated">
            <a:extLst>
              <a:ext uri="{FF2B5EF4-FFF2-40B4-BE49-F238E27FC236}">
                <a16:creationId xmlns:a16="http://schemas.microsoft.com/office/drawing/2014/main" id="{AC9BE218-21C5-4062-9A3C-3BAD3A5AA7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9" y="4832696"/>
            <a:ext cx="1134000" cy="231929"/>
          </a:xfrm>
          <a:prstGeom prst="rect">
            <a:avLst/>
          </a:prstGeom>
        </p:spPr>
      </p:pic>
      <p:sp>
        <p:nvSpPr>
          <p:cNvPr id="12" name="Chart Placeholder 6">
            <a:extLst>
              <a:ext uri="{FF2B5EF4-FFF2-40B4-BE49-F238E27FC236}">
                <a16:creationId xmlns:a16="http://schemas.microsoft.com/office/drawing/2014/main" id="{A22056EF-B020-4471-BDBB-B3F8C0EA9676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680284" y="1128759"/>
            <a:ext cx="4128162" cy="166256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ru-RU"/>
              <a:t>Вставка диаграммы</a:t>
            </a:r>
            <a:endParaRPr lang="en-GB" dirty="0"/>
          </a:p>
        </p:txBody>
      </p:sp>
      <p:sp>
        <p:nvSpPr>
          <p:cNvPr id="14" name="Chart Placeholder 6">
            <a:extLst>
              <a:ext uri="{FF2B5EF4-FFF2-40B4-BE49-F238E27FC236}">
                <a16:creationId xmlns:a16="http://schemas.microsoft.com/office/drawing/2014/main" id="{C22CD702-8CED-4977-A99A-214E0434F80B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4680284" y="2951145"/>
            <a:ext cx="4128162" cy="166256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ru-RU"/>
              <a:t>Вставка диаграммы</a:t>
            </a:r>
            <a:endParaRPr lang="en-GB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14C4722-2CED-4280-B267-6902C27766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501" y="134647"/>
            <a:ext cx="8457979" cy="309107"/>
          </a:xfrm>
        </p:spPr>
        <p:txBody>
          <a:bodyPr>
            <a:noAutofit/>
          </a:bodyPr>
          <a:lstStyle>
            <a:lvl1pPr>
              <a:lnSpc>
                <a:spcPts val="1620"/>
              </a:lnSpc>
              <a:spcAft>
                <a:spcPts val="0"/>
              </a:spcAft>
              <a:defRPr sz="1350"/>
            </a:lvl1pPr>
            <a:lvl2pPr>
              <a:lnSpc>
                <a:spcPts val="1463"/>
              </a:lnSpc>
              <a:spcAft>
                <a:spcPts val="0"/>
              </a:spcAft>
              <a:defRPr sz="1013">
                <a:solidFill>
                  <a:schemeClr val="accent3"/>
                </a:solidFill>
              </a:defRPr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94020A0-3B78-4E12-AFA4-DABE5ECC87F5}"/>
              </a:ext>
            </a:extLst>
          </p:cNvPr>
          <p:cNvCxnSpPr/>
          <p:nvPr userDrawn="1"/>
        </p:nvCxnSpPr>
        <p:spPr>
          <a:xfrm>
            <a:off x="348522" y="725480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6"/>
          <p:cNvSpPr>
            <a:spLocks noGrp="1"/>
          </p:cNvSpPr>
          <p:nvPr>
            <p:ph sz="quarter" idx="19"/>
          </p:nvPr>
        </p:nvSpPr>
        <p:spPr>
          <a:xfrm>
            <a:off x="335793" y="476198"/>
            <a:ext cx="8459686" cy="249282"/>
          </a:xfrm>
        </p:spPr>
        <p:txBody>
          <a:bodyPr anchor="ctr"/>
          <a:lstStyle>
            <a:lvl1pPr>
              <a:defRPr sz="1013" b="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65264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4 char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E9358EC-D92A-4D84-94E7-3101CAAE9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" y="4750308"/>
            <a:ext cx="1943100" cy="39319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3B5EC-5CF7-4752-8999-F48ADB26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6961-2EC2-4846-8118-47565CCB3469}" type="slidenum">
              <a:rPr lang="en-GB" smtClean="0">
                <a:solidFill>
                  <a:srgbClr val="053868"/>
                </a:solidFill>
              </a:rPr>
              <a:pPr/>
              <a:t>‹#›</a:t>
            </a:fld>
            <a:endParaRPr lang="en-GB">
              <a:solidFill>
                <a:srgbClr val="053868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F56CE7-6F9C-4586-9165-13F5EAD99529}"/>
              </a:ext>
            </a:extLst>
          </p:cNvPr>
          <p:cNvCxnSpPr/>
          <p:nvPr userDrawn="1"/>
        </p:nvCxnSpPr>
        <p:spPr>
          <a:xfrm>
            <a:off x="348301" y="4749155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sign in the dark&#10;&#10;Description automatically generated">
            <a:extLst>
              <a:ext uri="{FF2B5EF4-FFF2-40B4-BE49-F238E27FC236}">
                <a16:creationId xmlns:a16="http://schemas.microsoft.com/office/drawing/2014/main" id="{AC9BE218-21C5-4062-9A3C-3BAD3A5AA7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9" y="4832696"/>
            <a:ext cx="1134000" cy="231929"/>
          </a:xfrm>
          <a:prstGeom prst="rect">
            <a:avLst/>
          </a:prstGeom>
        </p:spPr>
      </p:pic>
      <p:sp>
        <p:nvSpPr>
          <p:cNvPr id="12" name="Chart Placeholder 6">
            <a:extLst>
              <a:ext uri="{FF2B5EF4-FFF2-40B4-BE49-F238E27FC236}">
                <a16:creationId xmlns:a16="http://schemas.microsoft.com/office/drawing/2014/main" id="{A22056EF-B020-4471-BDBB-B3F8C0EA9676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680284" y="1128759"/>
            <a:ext cx="4128162" cy="166256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ru-RU"/>
              <a:t>Вставка диаграммы</a:t>
            </a:r>
            <a:endParaRPr lang="en-GB" dirty="0"/>
          </a:p>
        </p:txBody>
      </p:sp>
      <p:sp>
        <p:nvSpPr>
          <p:cNvPr id="14" name="Chart Placeholder 6">
            <a:extLst>
              <a:ext uri="{FF2B5EF4-FFF2-40B4-BE49-F238E27FC236}">
                <a16:creationId xmlns:a16="http://schemas.microsoft.com/office/drawing/2014/main" id="{C22CD702-8CED-4977-A99A-214E0434F80B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4680284" y="2951145"/>
            <a:ext cx="4128162" cy="166256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ru-RU"/>
              <a:t>Вставка диаграммы</a:t>
            </a:r>
            <a:endParaRPr lang="en-GB" dirty="0"/>
          </a:p>
        </p:txBody>
      </p:sp>
      <p:sp>
        <p:nvSpPr>
          <p:cNvPr id="16" name="Chart Placeholder 6">
            <a:extLst>
              <a:ext uri="{FF2B5EF4-FFF2-40B4-BE49-F238E27FC236}">
                <a16:creationId xmlns:a16="http://schemas.microsoft.com/office/drawing/2014/main" id="{4F12F449-244D-40D1-8D09-D838C34F9211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335554" y="1124954"/>
            <a:ext cx="4128162" cy="166256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ru-RU"/>
              <a:t>Вставка диаграммы</a:t>
            </a:r>
            <a:endParaRPr lang="en-GB" dirty="0"/>
          </a:p>
        </p:txBody>
      </p:sp>
      <p:sp>
        <p:nvSpPr>
          <p:cNvPr id="17" name="Chart Placeholder 6">
            <a:extLst>
              <a:ext uri="{FF2B5EF4-FFF2-40B4-BE49-F238E27FC236}">
                <a16:creationId xmlns:a16="http://schemas.microsoft.com/office/drawing/2014/main" id="{0A98F6EA-59E5-4402-A13D-5A74F0EC1741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335554" y="2947339"/>
            <a:ext cx="4128162" cy="166256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ru-RU"/>
              <a:t>Вставка диаграммы</a:t>
            </a:r>
            <a:endParaRPr lang="en-GB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314C4722-2CED-4280-B267-6902C27766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501" y="134647"/>
            <a:ext cx="8457979" cy="309107"/>
          </a:xfrm>
        </p:spPr>
        <p:txBody>
          <a:bodyPr>
            <a:noAutofit/>
          </a:bodyPr>
          <a:lstStyle>
            <a:lvl1pPr>
              <a:lnSpc>
                <a:spcPts val="1620"/>
              </a:lnSpc>
              <a:spcAft>
                <a:spcPts val="0"/>
              </a:spcAft>
              <a:defRPr sz="1350"/>
            </a:lvl1pPr>
            <a:lvl2pPr>
              <a:lnSpc>
                <a:spcPts val="1463"/>
              </a:lnSpc>
              <a:spcAft>
                <a:spcPts val="0"/>
              </a:spcAft>
              <a:defRPr sz="1013">
                <a:solidFill>
                  <a:schemeClr val="accent3"/>
                </a:solidFill>
              </a:defRPr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4020A0-3B78-4E12-AFA4-DABE5ECC87F5}"/>
              </a:ext>
            </a:extLst>
          </p:cNvPr>
          <p:cNvCxnSpPr/>
          <p:nvPr userDrawn="1"/>
        </p:nvCxnSpPr>
        <p:spPr>
          <a:xfrm>
            <a:off x="348522" y="725480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6"/>
          <p:cNvSpPr>
            <a:spLocks noGrp="1"/>
          </p:cNvSpPr>
          <p:nvPr>
            <p:ph sz="quarter" idx="21"/>
          </p:nvPr>
        </p:nvSpPr>
        <p:spPr>
          <a:xfrm>
            <a:off x="335793" y="476198"/>
            <a:ext cx="8459686" cy="249282"/>
          </a:xfrm>
        </p:spPr>
        <p:txBody>
          <a:bodyPr anchor="ctr"/>
          <a:lstStyle>
            <a:lvl1pPr>
              <a:defRPr sz="1013" b="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96086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E9358EC-D92A-4D84-94E7-3101CAAE9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" y="4750308"/>
            <a:ext cx="1943100" cy="3931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6DBB8-57A4-4D9D-914A-A2414B054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522" y="1129603"/>
            <a:ext cx="4115194" cy="3480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3B5EC-5CF7-4752-8999-F48ADB26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6961-2EC2-4846-8118-47565CCB3469}" type="slidenum">
              <a:rPr lang="en-GB" smtClean="0">
                <a:solidFill>
                  <a:srgbClr val="053868"/>
                </a:solidFill>
              </a:rPr>
              <a:pPr/>
              <a:t>‹#›</a:t>
            </a:fld>
            <a:endParaRPr lang="en-GB">
              <a:solidFill>
                <a:srgbClr val="053868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F56CE7-6F9C-4586-9165-13F5EAD99529}"/>
              </a:ext>
            </a:extLst>
          </p:cNvPr>
          <p:cNvCxnSpPr/>
          <p:nvPr userDrawn="1"/>
        </p:nvCxnSpPr>
        <p:spPr>
          <a:xfrm>
            <a:off x="348301" y="4749155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sign in the dark&#10;&#10;Description automatically generated">
            <a:extLst>
              <a:ext uri="{FF2B5EF4-FFF2-40B4-BE49-F238E27FC236}">
                <a16:creationId xmlns:a16="http://schemas.microsoft.com/office/drawing/2014/main" id="{AC9BE218-21C5-4062-9A3C-3BAD3A5AA7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9" y="4832696"/>
            <a:ext cx="1134000" cy="23192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91ED75-CB7E-4CAD-A8D3-3E775704B2D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80284" y="1128600"/>
            <a:ext cx="4115195" cy="3480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14C4722-2CED-4280-B267-6902C27766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501" y="134647"/>
            <a:ext cx="8457979" cy="309107"/>
          </a:xfrm>
        </p:spPr>
        <p:txBody>
          <a:bodyPr>
            <a:noAutofit/>
          </a:bodyPr>
          <a:lstStyle>
            <a:lvl1pPr>
              <a:lnSpc>
                <a:spcPts val="1620"/>
              </a:lnSpc>
              <a:spcAft>
                <a:spcPts val="0"/>
              </a:spcAft>
              <a:defRPr sz="1350"/>
            </a:lvl1pPr>
            <a:lvl2pPr>
              <a:lnSpc>
                <a:spcPts val="1463"/>
              </a:lnSpc>
              <a:spcAft>
                <a:spcPts val="0"/>
              </a:spcAft>
              <a:defRPr sz="1013">
                <a:solidFill>
                  <a:schemeClr val="accent3"/>
                </a:solidFill>
              </a:defRPr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4020A0-3B78-4E12-AFA4-DABE5ECC87F5}"/>
              </a:ext>
            </a:extLst>
          </p:cNvPr>
          <p:cNvCxnSpPr/>
          <p:nvPr userDrawn="1"/>
        </p:nvCxnSpPr>
        <p:spPr>
          <a:xfrm>
            <a:off x="348522" y="725480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6"/>
          <p:cNvSpPr>
            <a:spLocks noGrp="1"/>
          </p:cNvSpPr>
          <p:nvPr>
            <p:ph sz="quarter" idx="17"/>
          </p:nvPr>
        </p:nvSpPr>
        <p:spPr>
          <a:xfrm>
            <a:off x="335793" y="476198"/>
            <a:ext cx="8459686" cy="249282"/>
          </a:xfrm>
        </p:spPr>
        <p:txBody>
          <a:bodyPr anchor="ctr"/>
          <a:lstStyle>
            <a:lvl1pPr>
              <a:defRPr sz="1013" b="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22686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E9358EC-D92A-4D84-94E7-3101CAAE9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" y="4750308"/>
            <a:ext cx="1943100" cy="3931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6DBB8-57A4-4D9D-914A-A2414B054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523" y="1128600"/>
            <a:ext cx="2671802" cy="3480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3B5EC-5CF7-4752-8999-F48ADB26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6961-2EC2-4846-8118-47565CCB3469}" type="slidenum">
              <a:rPr lang="en-GB" smtClean="0">
                <a:solidFill>
                  <a:srgbClr val="053868"/>
                </a:solidFill>
              </a:rPr>
              <a:pPr/>
              <a:t>‹#›</a:t>
            </a:fld>
            <a:endParaRPr lang="en-GB">
              <a:solidFill>
                <a:srgbClr val="053868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F56CE7-6F9C-4586-9165-13F5EAD99529}"/>
              </a:ext>
            </a:extLst>
          </p:cNvPr>
          <p:cNvCxnSpPr/>
          <p:nvPr userDrawn="1"/>
        </p:nvCxnSpPr>
        <p:spPr>
          <a:xfrm>
            <a:off x="348301" y="4749155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sign in the dark&#10;&#10;Description automatically generated">
            <a:extLst>
              <a:ext uri="{FF2B5EF4-FFF2-40B4-BE49-F238E27FC236}">
                <a16:creationId xmlns:a16="http://schemas.microsoft.com/office/drawing/2014/main" id="{AC9BE218-21C5-4062-9A3C-3BAD3A5AA7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9" y="4832696"/>
            <a:ext cx="1134000" cy="23192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91ED75-CB7E-4CAD-A8D3-3E775704B2D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87979" y="1128600"/>
            <a:ext cx="2707501" cy="3480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C19CF96-A794-4EE4-A986-C43E170A360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200401" y="1128600"/>
            <a:ext cx="2707500" cy="3480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314C4722-2CED-4280-B267-6902C27766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501" y="134647"/>
            <a:ext cx="8457979" cy="309107"/>
          </a:xfrm>
        </p:spPr>
        <p:txBody>
          <a:bodyPr>
            <a:noAutofit/>
          </a:bodyPr>
          <a:lstStyle>
            <a:lvl1pPr>
              <a:lnSpc>
                <a:spcPts val="1620"/>
              </a:lnSpc>
              <a:spcAft>
                <a:spcPts val="0"/>
              </a:spcAft>
              <a:defRPr sz="1350"/>
            </a:lvl1pPr>
            <a:lvl2pPr>
              <a:lnSpc>
                <a:spcPts val="1463"/>
              </a:lnSpc>
              <a:spcAft>
                <a:spcPts val="0"/>
              </a:spcAft>
              <a:defRPr sz="1013">
                <a:solidFill>
                  <a:schemeClr val="accent3"/>
                </a:solidFill>
              </a:defRPr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94020A0-3B78-4E12-AFA4-DABE5ECC87F5}"/>
              </a:ext>
            </a:extLst>
          </p:cNvPr>
          <p:cNvCxnSpPr/>
          <p:nvPr userDrawn="1"/>
        </p:nvCxnSpPr>
        <p:spPr>
          <a:xfrm>
            <a:off x="348522" y="725480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6"/>
          <p:cNvSpPr>
            <a:spLocks noGrp="1"/>
          </p:cNvSpPr>
          <p:nvPr>
            <p:ph sz="quarter" idx="17"/>
          </p:nvPr>
        </p:nvSpPr>
        <p:spPr>
          <a:xfrm>
            <a:off x="335793" y="476198"/>
            <a:ext cx="8459686" cy="249282"/>
          </a:xfrm>
        </p:spPr>
        <p:txBody>
          <a:bodyPr anchor="ctr"/>
          <a:lstStyle>
            <a:lvl1pPr>
              <a:defRPr sz="1013" b="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17503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out 3 Content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16">
            <a:extLst>
              <a:ext uri="{FF2B5EF4-FFF2-40B4-BE49-F238E27FC236}">
                <a16:creationId xmlns:a16="http://schemas.microsoft.com/office/drawing/2014/main" id="{6D35DD14-2B15-4A38-BCA6-F7D4EAF4A8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7836" y="1128600"/>
            <a:ext cx="2710150" cy="1283180"/>
          </a:xfrm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 dirty="0"/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FCFB87F8-B26C-476E-8A4D-487A3190134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224358" y="1128600"/>
            <a:ext cx="2710150" cy="1283180"/>
          </a:xfrm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 dirty="0"/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16BB873F-2142-451E-AD88-E118451162F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50879" y="1128600"/>
            <a:ext cx="2710150" cy="1283180"/>
          </a:xfrm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 dirty="0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E9358EC-D92A-4D84-94E7-3101CAAE9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" y="4750308"/>
            <a:ext cx="1943100" cy="39319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3B5EC-5CF7-4752-8999-F48ADB26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6961-2EC2-4846-8118-47565CCB3469}" type="slidenum">
              <a:rPr lang="en-GB" smtClean="0">
                <a:solidFill>
                  <a:srgbClr val="053868"/>
                </a:solidFill>
              </a:rPr>
              <a:pPr/>
              <a:t>‹#›</a:t>
            </a:fld>
            <a:endParaRPr lang="en-GB">
              <a:solidFill>
                <a:srgbClr val="053868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F56CE7-6F9C-4586-9165-13F5EAD99529}"/>
              </a:ext>
            </a:extLst>
          </p:cNvPr>
          <p:cNvCxnSpPr/>
          <p:nvPr userDrawn="1"/>
        </p:nvCxnSpPr>
        <p:spPr>
          <a:xfrm>
            <a:off x="348301" y="4749155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sign in the dark&#10;&#10;Description automatically generated">
            <a:extLst>
              <a:ext uri="{FF2B5EF4-FFF2-40B4-BE49-F238E27FC236}">
                <a16:creationId xmlns:a16="http://schemas.microsoft.com/office/drawing/2014/main" id="{AC9BE218-21C5-4062-9A3C-3BAD3A5AA7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9" y="4832696"/>
            <a:ext cx="1134000" cy="23192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9E81A4-21D2-4478-9000-977EF80056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4447" y="2495321"/>
            <a:ext cx="2574433" cy="2105327"/>
          </a:xfrm>
        </p:spPr>
        <p:txBody>
          <a:bodyPr/>
          <a:lstStyle>
            <a:lvl1pPr>
              <a:spcAft>
                <a:spcPts val="338"/>
              </a:spcAft>
              <a:defRPr>
                <a:solidFill>
                  <a:schemeClr val="accent3"/>
                </a:solidFill>
              </a:defRPr>
            </a:lvl1pPr>
            <a:lvl2pPr marL="61616" indent="-61616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F9E31830-F8DB-4912-8B73-CA1A3CE5B90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53260" y="2495321"/>
            <a:ext cx="2574433" cy="2105327"/>
          </a:xfrm>
        </p:spPr>
        <p:txBody>
          <a:bodyPr/>
          <a:lstStyle>
            <a:lvl1pPr>
              <a:spcAft>
                <a:spcPts val="338"/>
              </a:spcAft>
              <a:defRPr>
                <a:solidFill>
                  <a:schemeClr val="accent3"/>
                </a:solidFill>
              </a:defRPr>
            </a:lvl1pPr>
            <a:lvl2pPr marL="61616" indent="-61616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47BD7A1-7DA3-42EC-9661-92235942A9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27281" y="2495321"/>
            <a:ext cx="2574433" cy="2105327"/>
          </a:xfrm>
        </p:spPr>
        <p:txBody>
          <a:bodyPr/>
          <a:lstStyle>
            <a:lvl1pPr>
              <a:spcAft>
                <a:spcPts val="338"/>
              </a:spcAft>
              <a:defRPr>
                <a:solidFill>
                  <a:schemeClr val="accent3"/>
                </a:solidFill>
              </a:defRPr>
            </a:lvl1pPr>
            <a:lvl2pPr marL="61616" indent="-61616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746B88B-BC00-43F2-9AC3-4F88C6E934A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7208" y="1246140"/>
            <a:ext cx="2052000" cy="729000"/>
          </a:xfrm>
        </p:spPr>
        <p:txBody>
          <a:bodyPr/>
          <a:lstStyle>
            <a:lvl1pPr>
              <a:lnSpc>
                <a:spcPts val="3375"/>
              </a:lnSpc>
              <a:spcBef>
                <a:spcPts val="0"/>
              </a:spcBef>
              <a:defRPr sz="3375" b="1">
                <a:solidFill>
                  <a:schemeClr val="bg1"/>
                </a:solidFill>
              </a:defRPr>
            </a:lvl1pPr>
            <a:lvl2pPr marL="61616" indent="-61616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$00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EDC67C9-826A-4648-B737-F709BB4944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3259" y="1246140"/>
            <a:ext cx="2052000" cy="729000"/>
          </a:xfrm>
        </p:spPr>
        <p:txBody>
          <a:bodyPr/>
          <a:lstStyle>
            <a:lvl1pPr>
              <a:lnSpc>
                <a:spcPts val="3375"/>
              </a:lnSpc>
              <a:spcBef>
                <a:spcPts val="0"/>
              </a:spcBef>
              <a:defRPr sz="3375" b="1">
                <a:solidFill>
                  <a:schemeClr val="bg1"/>
                </a:solidFill>
              </a:defRPr>
            </a:lvl1pPr>
            <a:lvl2pPr marL="61616" indent="-61616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$00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DFFAA23-65FA-4E0B-8194-D16230A363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50310" y="1246140"/>
            <a:ext cx="2052000" cy="729000"/>
          </a:xfrm>
        </p:spPr>
        <p:txBody>
          <a:bodyPr/>
          <a:lstStyle>
            <a:lvl1pPr>
              <a:lnSpc>
                <a:spcPts val="3375"/>
              </a:lnSpc>
              <a:spcBef>
                <a:spcPts val="0"/>
              </a:spcBef>
              <a:defRPr sz="3375" b="1">
                <a:solidFill>
                  <a:schemeClr val="bg1"/>
                </a:solidFill>
              </a:defRPr>
            </a:lvl1pPr>
            <a:lvl2pPr marL="61616" indent="-61616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314C4722-2CED-4280-B267-6902C27766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501" y="134647"/>
            <a:ext cx="8457979" cy="309107"/>
          </a:xfrm>
        </p:spPr>
        <p:txBody>
          <a:bodyPr>
            <a:noAutofit/>
          </a:bodyPr>
          <a:lstStyle>
            <a:lvl1pPr>
              <a:lnSpc>
                <a:spcPts val="1620"/>
              </a:lnSpc>
              <a:spcAft>
                <a:spcPts val="0"/>
              </a:spcAft>
              <a:defRPr sz="1350"/>
            </a:lvl1pPr>
            <a:lvl2pPr>
              <a:lnSpc>
                <a:spcPts val="1463"/>
              </a:lnSpc>
              <a:spcAft>
                <a:spcPts val="0"/>
              </a:spcAft>
              <a:defRPr sz="1013">
                <a:solidFill>
                  <a:schemeClr val="accent3"/>
                </a:solidFill>
              </a:defRPr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94020A0-3B78-4E12-AFA4-DABE5ECC87F5}"/>
              </a:ext>
            </a:extLst>
          </p:cNvPr>
          <p:cNvCxnSpPr/>
          <p:nvPr userDrawn="1"/>
        </p:nvCxnSpPr>
        <p:spPr>
          <a:xfrm>
            <a:off x="348522" y="725480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6"/>
          <p:cNvSpPr>
            <a:spLocks noGrp="1"/>
          </p:cNvSpPr>
          <p:nvPr>
            <p:ph sz="quarter" idx="24"/>
          </p:nvPr>
        </p:nvSpPr>
        <p:spPr>
          <a:xfrm>
            <a:off x="335793" y="476198"/>
            <a:ext cx="8459686" cy="249282"/>
          </a:xfrm>
        </p:spPr>
        <p:txBody>
          <a:bodyPr anchor="ctr"/>
          <a:lstStyle>
            <a:lvl1pPr>
              <a:defRPr sz="1013" b="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69124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llout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4745E5C-5010-4B11-9B14-FB1F11476EA1}"/>
              </a:ext>
            </a:extLst>
          </p:cNvPr>
          <p:cNvSpPr/>
          <p:nvPr userDrawn="1"/>
        </p:nvSpPr>
        <p:spPr>
          <a:xfrm>
            <a:off x="3223800" y="1128600"/>
            <a:ext cx="2710800" cy="1279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solidFill>
                <a:prstClr val="white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D0D1724-B5C7-451C-A041-D7D1EDF99E11}"/>
              </a:ext>
            </a:extLst>
          </p:cNvPr>
          <p:cNvSpPr/>
          <p:nvPr userDrawn="1"/>
        </p:nvSpPr>
        <p:spPr>
          <a:xfrm>
            <a:off x="6099300" y="1128600"/>
            <a:ext cx="2710800" cy="1279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DBEFBA-21DC-418D-AE06-0D53F7819D37}"/>
              </a:ext>
            </a:extLst>
          </p:cNvPr>
          <p:cNvSpPr/>
          <p:nvPr userDrawn="1"/>
        </p:nvSpPr>
        <p:spPr>
          <a:xfrm>
            <a:off x="348300" y="1128600"/>
            <a:ext cx="2710800" cy="1279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solidFill>
                <a:prstClr val="white"/>
              </a:solidFill>
            </a:endParaRP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E9358EC-D92A-4D84-94E7-3101CAAE9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" y="4750308"/>
            <a:ext cx="1943100" cy="39319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3B5EC-5CF7-4752-8999-F48ADB26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6961-2EC2-4846-8118-47565CCB3469}" type="slidenum">
              <a:rPr lang="en-GB" smtClean="0">
                <a:solidFill>
                  <a:srgbClr val="053868"/>
                </a:solidFill>
              </a:rPr>
              <a:pPr/>
              <a:t>‹#›</a:t>
            </a:fld>
            <a:endParaRPr lang="en-GB">
              <a:solidFill>
                <a:srgbClr val="053868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F56CE7-6F9C-4586-9165-13F5EAD99529}"/>
              </a:ext>
            </a:extLst>
          </p:cNvPr>
          <p:cNvCxnSpPr/>
          <p:nvPr userDrawn="1"/>
        </p:nvCxnSpPr>
        <p:spPr>
          <a:xfrm>
            <a:off x="348301" y="4749155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sign in the dark&#10;&#10;Description automatically generated">
            <a:extLst>
              <a:ext uri="{FF2B5EF4-FFF2-40B4-BE49-F238E27FC236}">
                <a16:creationId xmlns:a16="http://schemas.microsoft.com/office/drawing/2014/main" id="{AC9BE218-21C5-4062-9A3C-3BAD3A5AA7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9" y="4832696"/>
            <a:ext cx="1134000" cy="23192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9E81A4-21D2-4478-9000-977EF80056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4447" y="2495321"/>
            <a:ext cx="2574433" cy="2105327"/>
          </a:xfrm>
        </p:spPr>
        <p:txBody>
          <a:bodyPr/>
          <a:lstStyle>
            <a:lvl1pPr>
              <a:spcAft>
                <a:spcPts val="338"/>
              </a:spcAft>
              <a:defRPr>
                <a:solidFill>
                  <a:schemeClr val="accent3"/>
                </a:solidFill>
              </a:defRPr>
            </a:lvl1pPr>
            <a:lvl2pPr marL="61616" indent="-61616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F9E31830-F8DB-4912-8B73-CA1A3CE5B90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53260" y="2495321"/>
            <a:ext cx="2574433" cy="2105327"/>
          </a:xfrm>
        </p:spPr>
        <p:txBody>
          <a:bodyPr/>
          <a:lstStyle>
            <a:lvl1pPr>
              <a:spcAft>
                <a:spcPts val="338"/>
              </a:spcAft>
              <a:defRPr>
                <a:solidFill>
                  <a:schemeClr val="tx2"/>
                </a:solidFill>
              </a:defRPr>
            </a:lvl1pPr>
            <a:lvl2pPr marL="61616" indent="-61616">
              <a:buClr>
                <a:schemeClr val="tx2"/>
              </a:buClr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47BD7A1-7DA3-42EC-9661-92235942A9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27281" y="2495321"/>
            <a:ext cx="2574433" cy="2105327"/>
          </a:xfrm>
        </p:spPr>
        <p:txBody>
          <a:bodyPr/>
          <a:lstStyle>
            <a:lvl1pPr>
              <a:spcAft>
                <a:spcPts val="338"/>
              </a:spcAft>
              <a:defRPr>
                <a:solidFill>
                  <a:schemeClr val="accent2"/>
                </a:solidFill>
              </a:defRPr>
            </a:lvl1pPr>
            <a:lvl2pPr marL="61616" indent="-61616">
              <a:buClr>
                <a:schemeClr val="accent2"/>
              </a:buClr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746B88B-BC00-43F2-9AC3-4F88C6E934A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7209" y="1246140"/>
            <a:ext cx="2352269" cy="729000"/>
          </a:xfrm>
        </p:spPr>
        <p:txBody>
          <a:bodyPr/>
          <a:lstStyle>
            <a:lvl1pPr>
              <a:lnSpc>
                <a:spcPts val="3375"/>
              </a:lnSpc>
              <a:spcBef>
                <a:spcPts val="0"/>
              </a:spcBef>
              <a:defRPr sz="3375" b="1">
                <a:solidFill>
                  <a:schemeClr val="bg1"/>
                </a:solidFill>
              </a:defRPr>
            </a:lvl1pPr>
            <a:lvl2pPr marL="61616" indent="-61616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$00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EDC67C9-826A-4648-B737-F709BB4944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3260" y="1246140"/>
            <a:ext cx="2352269" cy="729000"/>
          </a:xfrm>
        </p:spPr>
        <p:txBody>
          <a:bodyPr/>
          <a:lstStyle>
            <a:lvl1pPr>
              <a:lnSpc>
                <a:spcPts val="3375"/>
              </a:lnSpc>
              <a:spcBef>
                <a:spcPts val="0"/>
              </a:spcBef>
              <a:defRPr sz="3375" b="1">
                <a:solidFill>
                  <a:schemeClr val="tx2"/>
                </a:solidFill>
              </a:defRPr>
            </a:lvl1pPr>
            <a:lvl2pPr marL="61616" indent="-61616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$00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DFFAA23-65FA-4E0B-8194-D16230A363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50311" y="1246140"/>
            <a:ext cx="2352269" cy="729000"/>
          </a:xfrm>
        </p:spPr>
        <p:txBody>
          <a:bodyPr/>
          <a:lstStyle>
            <a:lvl1pPr>
              <a:lnSpc>
                <a:spcPts val="3375"/>
              </a:lnSpc>
              <a:spcBef>
                <a:spcPts val="0"/>
              </a:spcBef>
              <a:defRPr sz="3375" b="1">
                <a:solidFill>
                  <a:schemeClr val="accent2"/>
                </a:solidFill>
              </a:defRPr>
            </a:lvl1pPr>
            <a:lvl2pPr marL="61616" indent="-61616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314C4722-2CED-4280-B267-6902C27766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501" y="134647"/>
            <a:ext cx="8457979" cy="309107"/>
          </a:xfrm>
        </p:spPr>
        <p:txBody>
          <a:bodyPr>
            <a:noAutofit/>
          </a:bodyPr>
          <a:lstStyle>
            <a:lvl1pPr>
              <a:lnSpc>
                <a:spcPts val="1620"/>
              </a:lnSpc>
              <a:spcAft>
                <a:spcPts val="0"/>
              </a:spcAft>
              <a:defRPr sz="1350"/>
            </a:lvl1pPr>
            <a:lvl2pPr>
              <a:lnSpc>
                <a:spcPts val="1463"/>
              </a:lnSpc>
              <a:spcAft>
                <a:spcPts val="0"/>
              </a:spcAft>
              <a:defRPr sz="1013">
                <a:solidFill>
                  <a:schemeClr val="accent3"/>
                </a:solidFill>
              </a:defRPr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94020A0-3B78-4E12-AFA4-DABE5ECC87F5}"/>
              </a:ext>
            </a:extLst>
          </p:cNvPr>
          <p:cNvCxnSpPr/>
          <p:nvPr userDrawn="1"/>
        </p:nvCxnSpPr>
        <p:spPr>
          <a:xfrm>
            <a:off x="348522" y="725480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6"/>
          <p:cNvSpPr>
            <a:spLocks noGrp="1"/>
          </p:cNvSpPr>
          <p:nvPr>
            <p:ph sz="quarter" idx="22"/>
          </p:nvPr>
        </p:nvSpPr>
        <p:spPr>
          <a:xfrm>
            <a:off x="335793" y="476198"/>
            <a:ext cx="8459686" cy="249282"/>
          </a:xfrm>
        </p:spPr>
        <p:txBody>
          <a:bodyPr anchor="ctr"/>
          <a:lstStyle>
            <a:lvl1pPr>
              <a:defRPr sz="1013" b="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67298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out 3 Content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4745E5C-5010-4B11-9B14-FB1F11476EA1}"/>
              </a:ext>
            </a:extLst>
          </p:cNvPr>
          <p:cNvSpPr/>
          <p:nvPr userDrawn="1"/>
        </p:nvSpPr>
        <p:spPr>
          <a:xfrm>
            <a:off x="3223800" y="1128600"/>
            <a:ext cx="2710800" cy="8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solidFill>
                <a:prstClr val="white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D0D1724-B5C7-451C-A041-D7D1EDF99E11}"/>
              </a:ext>
            </a:extLst>
          </p:cNvPr>
          <p:cNvSpPr/>
          <p:nvPr userDrawn="1"/>
        </p:nvSpPr>
        <p:spPr>
          <a:xfrm>
            <a:off x="6099300" y="1128600"/>
            <a:ext cx="2710800" cy="8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DBEFBA-21DC-418D-AE06-0D53F7819D37}"/>
              </a:ext>
            </a:extLst>
          </p:cNvPr>
          <p:cNvSpPr/>
          <p:nvPr userDrawn="1"/>
        </p:nvSpPr>
        <p:spPr>
          <a:xfrm>
            <a:off x="348300" y="1128600"/>
            <a:ext cx="2710800" cy="8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solidFill>
                <a:prstClr val="white"/>
              </a:solidFill>
            </a:endParaRP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E9358EC-D92A-4D84-94E7-3101CAAE9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" y="4750308"/>
            <a:ext cx="1943100" cy="39319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3B5EC-5CF7-4752-8999-F48ADB26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6961-2EC2-4846-8118-47565CCB3469}" type="slidenum">
              <a:rPr lang="en-GB" smtClean="0">
                <a:solidFill>
                  <a:srgbClr val="053868"/>
                </a:solidFill>
              </a:rPr>
              <a:pPr/>
              <a:t>‹#›</a:t>
            </a:fld>
            <a:endParaRPr lang="en-GB">
              <a:solidFill>
                <a:srgbClr val="053868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F56CE7-6F9C-4586-9165-13F5EAD99529}"/>
              </a:ext>
            </a:extLst>
          </p:cNvPr>
          <p:cNvCxnSpPr/>
          <p:nvPr userDrawn="1"/>
        </p:nvCxnSpPr>
        <p:spPr>
          <a:xfrm>
            <a:off x="348301" y="4749155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sign in the dark&#10;&#10;Description automatically generated">
            <a:extLst>
              <a:ext uri="{FF2B5EF4-FFF2-40B4-BE49-F238E27FC236}">
                <a16:creationId xmlns:a16="http://schemas.microsoft.com/office/drawing/2014/main" id="{AC9BE218-21C5-4062-9A3C-3BAD3A5AA7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9" y="4832696"/>
            <a:ext cx="1134000" cy="23192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9E81A4-21D2-4478-9000-977EF80056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4447" y="2141621"/>
            <a:ext cx="2574433" cy="2459027"/>
          </a:xfrm>
        </p:spPr>
        <p:txBody>
          <a:bodyPr/>
          <a:lstStyle>
            <a:lvl1pPr>
              <a:spcAft>
                <a:spcPts val="338"/>
              </a:spcAft>
              <a:defRPr b="0">
                <a:solidFill>
                  <a:schemeClr val="accent1"/>
                </a:solidFill>
              </a:defRPr>
            </a:lvl1pPr>
            <a:lvl2pPr marL="61616" indent="-616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F9E31830-F8DB-4912-8B73-CA1A3CE5B90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53260" y="2141621"/>
            <a:ext cx="2574433" cy="2459027"/>
          </a:xfrm>
        </p:spPr>
        <p:txBody>
          <a:bodyPr/>
          <a:lstStyle>
            <a:lvl1pPr>
              <a:spcAft>
                <a:spcPts val="338"/>
              </a:spcAft>
              <a:defRPr b="0">
                <a:solidFill>
                  <a:schemeClr val="accent1"/>
                </a:solidFill>
              </a:defRPr>
            </a:lvl1pPr>
            <a:lvl2pPr marL="61616" indent="-61616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47BD7A1-7DA3-42EC-9661-92235942A9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27281" y="2141621"/>
            <a:ext cx="2574433" cy="2459027"/>
          </a:xfrm>
        </p:spPr>
        <p:txBody>
          <a:bodyPr/>
          <a:lstStyle>
            <a:lvl1pPr>
              <a:spcAft>
                <a:spcPts val="338"/>
              </a:spcAft>
              <a:defRPr b="0">
                <a:solidFill>
                  <a:schemeClr val="accent1"/>
                </a:solidFill>
              </a:defRPr>
            </a:lvl1pPr>
            <a:lvl2pPr marL="61616" indent="-61616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746B88B-BC00-43F2-9AC3-4F88C6E934A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7208" y="1246140"/>
            <a:ext cx="1722540" cy="729000"/>
          </a:xfrm>
        </p:spPr>
        <p:txBody>
          <a:bodyPr/>
          <a:lstStyle>
            <a:lvl1pPr>
              <a:lnSpc>
                <a:spcPts val="900"/>
              </a:lnSpc>
              <a:spcBef>
                <a:spcPts val="0"/>
              </a:spcBef>
              <a:defRPr sz="900" b="1">
                <a:solidFill>
                  <a:schemeClr val="accent2"/>
                </a:solidFill>
              </a:defRPr>
            </a:lvl1pPr>
            <a:lvl2pPr marL="61616" indent="-61616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EDC67C9-826A-4648-B737-F709BB49449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58239" y="1246140"/>
            <a:ext cx="1717560" cy="729000"/>
          </a:xfrm>
        </p:spPr>
        <p:txBody>
          <a:bodyPr/>
          <a:lstStyle>
            <a:lvl1pPr>
              <a:lnSpc>
                <a:spcPts val="900"/>
              </a:lnSpc>
              <a:spcBef>
                <a:spcPts val="0"/>
              </a:spcBef>
              <a:defRPr sz="900" b="1">
                <a:solidFill>
                  <a:schemeClr val="accent3"/>
                </a:solidFill>
              </a:defRPr>
            </a:lvl1pPr>
            <a:lvl2pPr marL="61616" indent="-61616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DFFAA23-65FA-4E0B-8194-D16230A363D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26831" y="1246140"/>
            <a:ext cx="1746020" cy="729000"/>
          </a:xfrm>
        </p:spPr>
        <p:txBody>
          <a:bodyPr/>
          <a:lstStyle>
            <a:lvl1pPr>
              <a:lnSpc>
                <a:spcPts val="900"/>
              </a:lnSpc>
              <a:spcBef>
                <a:spcPts val="0"/>
              </a:spcBef>
              <a:defRPr sz="900" b="1">
                <a:solidFill>
                  <a:schemeClr val="tx2"/>
                </a:solidFill>
              </a:defRPr>
            </a:lvl1pPr>
            <a:lvl2pPr marL="61616" indent="-61616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1" name="Picture Placeholder 16">
            <a:extLst>
              <a:ext uri="{FF2B5EF4-FFF2-40B4-BE49-F238E27FC236}">
                <a16:creationId xmlns:a16="http://schemas.microsoft.com/office/drawing/2014/main" id="{A71CD20A-E7E8-4578-824C-E67B5D98B1F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247443" y="1251984"/>
            <a:ext cx="679241" cy="540722"/>
          </a:xfrm>
        </p:spPr>
        <p:txBody>
          <a:bodyPr anchor="ctr"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en-GB" dirty="0"/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8E290EBB-1814-4E29-BDD7-15B059A5CC6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114105" y="1246141"/>
            <a:ext cx="683298" cy="546566"/>
          </a:xfrm>
        </p:spPr>
        <p:txBody>
          <a:bodyPr anchor="ctr"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en-GB" dirty="0"/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9D55F037-8DCB-4D21-A8E4-9F53DC5D0B7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81892" y="1251985"/>
            <a:ext cx="694901" cy="540722"/>
          </a:xfrm>
        </p:spPr>
        <p:txBody>
          <a:bodyPr anchor="ctr"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en-GB" dirty="0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314C4722-2CED-4280-B267-6902C27766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501" y="134647"/>
            <a:ext cx="8457979" cy="309107"/>
          </a:xfrm>
        </p:spPr>
        <p:txBody>
          <a:bodyPr>
            <a:noAutofit/>
          </a:bodyPr>
          <a:lstStyle>
            <a:lvl1pPr>
              <a:lnSpc>
                <a:spcPts val="1620"/>
              </a:lnSpc>
              <a:spcAft>
                <a:spcPts val="0"/>
              </a:spcAft>
              <a:defRPr sz="1350"/>
            </a:lvl1pPr>
            <a:lvl2pPr>
              <a:lnSpc>
                <a:spcPts val="1463"/>
              </a:lnSpc>
              <a:spcAft>
                <a:spcPts val="0"/>
              </a:spcAft>
              <a:defRPr sz="1013">
                <a:solidFill>
                  <a:schemeClr val="accent3"/>
                </a:solidFill>
              </a:defRPr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94020A0-3B78-4E12-AFA4-DABE5ECC87F5}"/>
              </a:ext>
            </a:extLst>
          </p:cNvPr>
          <p:cNvCxnSpPr/>
          <p:nvPr userDrawn="1"/>
        </p:nvCxnSpPr>
        <p:spPr>
          <a:xfrm>
            <a:off x="348522" y="725480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6"/>
          <p:cNvSpPr>
            <a:spLocks noGrp="1"/>
          </p:cNvSpPr>
          <p:nvPr>
            <p:ph sz="quarter" idx="26"/>
          </p:nvPr>
        </p:nvSpPr>
        <p:spPr>
          <a:xfrm>
            <a:off x="335793" y="476198"/>
            <a:ext cx="8459686" cy="249282"/>
          </a:xfrm>
        </p:spPr>
        <p:txBody>
          <a:bodyPr anchor="ctr"/>
          <a:lstStyle>
            <a:lvl1pPr>
              <a:defRPr sz="1013" b="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56882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E9358EC-D92A-4D84-94E7-3101CAAE9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" y="4750308"/>
            <a:ext cx="1943100" cy="3931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6DBB8-57A4-4D9D-914A-A2414B054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522" y="1129604"/>
            <a:ext cx="5454000" cy="348095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3B5EC-5CF7-4752-8999-F48ADB26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6961-2EC2-4846-8118-47565CCB3469}" type="slidenum">
              <a:rPr lang="en-GB" smtClean="0">
                <a:solidFill>
                  <a:srgbClr val="053868"/>
                </a:solidFill>
              </a:rPr>
              <a:pPr/>
              <a:t>‹#›</a:t>
            </a:fld>
            <a:endParaRPr lang="en-GB">
              <a:solidFill>
                <a:srgbClr val="053868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F56CE7-6F9C-4586-9165-13F5EAD99529}"/>
              </a:ext>
            </a:extLst>
          </p:cNvPr>
          <p:cNvCxnSpPr/>
          <p:nvPr userDrawn="1"/>
        </p:nvCxnSpPr>
        <p:spPr>
          <a:xfrm>
            <a:off x="348301" y="4749155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sign in the dark&#10;&#10;Description automatically generated">
            <a:extLst>
              <a:ext uri="{FF2B5EF4-FFF2-40B4-BE49-F238E27FC236}">
                <a16:creationId xmlns:a16="http://schemas.microsoft.com/office/drawing/2014/main" id="{AC9BE218-21C5-4062-9A3C-3BAD3A5AA7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9" y="4832696"/>
            <a:ext cx="1134000" cy="231929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F935553-0FB0-406D-AF3C-B1FAD9C1DD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7836" y="2908453"/>
            <a:ext cx="2710150" cy="1702106"/>
          </a:xfrm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B4B08FAF-2D9C-49A7-9194-D2D74814E6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7836" y="1128601"/>
            <a:ext cx="2710150" cy="1702106"/>
          </a:xfrm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14C4722-2CED-4280-B267-6902C27766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501" y="134647"/>
            <a:ext cx="8457979" cy="309107"/>
          </a:xfrm>
        </p:spPr>
        <p:txBody>
          <a:bodyPr>
            <a:noAutofit/>
          </a:bodyPr>
          <a:lstStyle>
            <a:lvl1pPr>
              <a:lnSpc>
                <a:spcPts val="1620"/>
              </a:lnSpc>
              <a:spcAft>
                <a:spcPts val="0"/>
              </a:spcAft>
              <a:defRPr sz="1350"/>
            </a:lvl1pPr>
            <a:lvl2pPr>
              <a:lnSpc>
                <a:spcPts val="1463"/>
              </a:lnSpc>
              <a:spcAft>
                <a:spcPts val="0"/>
              </a:spcAft>
              <a:defRPr sz="1013">
                <a:solidFill>
                  <a:schemeClr val="accent3"/>
                </a:solidFill>
              </a:defRPr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4020A0-3B78-4E12-AFA4-DABE5ECC87F5}"/>
              </a:ext>
            </a:extLst>
          </p:cNvPr>
          <p:cNvCxnSpPr/>
          <p:nvPr userDrawn="1"/>
        </p:nvCxnSpPr>
        <p:spPr>
          <a:xfrm>
            <a:off x="348522" y="725480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6"/>
          <p:cNvSpPr>
            <a:spLocks noGrp="1"/>
          </p:cNvSpPr>
          <p:nvPr>
            <p:ph sz="quarter" idx="17"/>
          </p:nvPr>
        </p:nvSpPr>
        <p:spPr>
          <a:xfrm>
            <a:off x="335793" y="476198"/>
            <a:ext cx="8459686" cy="249282"/>
          </a:xfrm>
        </p:spPr>
        <p:txBody>
          <a:bodyPr anchor="ctr"/>
          <a:lstStyle>
            <a:lvl1pPr>
              <a:defRPr sz="1013" b="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79666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overview - Whit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B4B08FAF-2D9C-49A7-9194-D2D74814E6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9144000" cy="4749154"/>
          </a:xfrm>
          <a:custGeom>
            <a:avLst/>
            <a:gdLst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5876190 h 6330669"/>
              <a:gd name="connsiteX7" fmla="*/ 11737521 w 12192000"/>
              <a:gd name="connsiteY7" fmla="*/ 5876190 h 6330669"/>
              <a:gd name="connsiteX8" fmla="*/ 11737521 w 12192000"/>
              <a:gd name="connsiteY8" fmla="*/ 454479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37521 w 12192000"/>
              <a:gd name="connsiteY7" fmla="*/ 5876190 h 6330669"/>
              <a:gd name="connsiteX8" fmla="*/ 11737521 w 12192000"/>
              <a:gd name="connsiteY8" fmla="*/ 454479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21479 w 12192000"/>
              <a:gd name="connsiteY7" fmla="*/ 1288148 h 6330669"/>
              <a:gd name="connsiteX8" fmla="*/ 11737521 w 12192000"/>
              <a:gd name="connsiteY8" fmla="*/ 454479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37521 w 12192000"/>
              <a:gd name="connsiteY8" fmla="*/ 454479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42948 w 12192000"/>
              <a:gd name="connsiteY8" fmla="*/ 1170804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42948 w 12192000"/>
              <a:gd name="connsiteY8" fmla="*/ 1170804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51088 w 12192000"/>
              <a:gd name="connsiteY8" fmla="*/ 913036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51088 w 12192000"/>
              <a:gd name="connsiteY8" fmla="*/ 913036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34808 w 12192000"/>
              <a:gd name="connsiteY8" fmla="*/ 1200651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39571 w 12192000"/>
              <a:gd name="connsiteY8" fmla="*/ 1157789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8664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9 w 12192000"/>
              <a:gd name="connsiteY9" fmla="*/ 8664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8664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9 w 12192000"/>
              <a:gd name="connsiteY9" fmla="*/ 8664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8664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9 w 12192000"/>
              <a:gd name="connsiteY9" fmla="*/ 8664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61622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61622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8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8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8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8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8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8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1953 w 12192000"/>
              <a:gd name="connsiteY8" fmla="*/ 1205414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1953 w 12192000"/>
              <a:gd name="connsiteY8" fmla="*/ 1205414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4334 w 12192000"/>
              <a:gd name="connsiteY8" fmla="*/ 1205414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4334 w 12192000"/>
              <a:gd name="connsiteY8" fmla="*/ 1207795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4334 w 12192000"/>
              <a:gd name="connsiteY8" fmla="*/ 1207795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1171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4334 w 12192000"/>
              <a:gd name="connsiteY8" fmla="*/ 1207795 h 6330669"/>
              <a:gd name="connsiteX9" fmla="*/ 456859 w 12192000"/>
              <a:gd name="connsiteY9" fmla="*/ 121171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1171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4334 w 12192000"/>
              <a:gd name="connsiteY8" fmla="*/ 1210175 h 6330669"/>
              <a:gd name="connsiteX9" fmla="*/ 456859 w 12192000"/>
              <a:gd name="connsiteY9" fmla="*/ 1211715 h 6330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330669">
                <a:moveTo>
                  <a:pt x="0" y="0"/>
                </a:moveTo>
                <a:lnTo>
                  <a:pt x="12192000" y="0"/>
                </a:lnTo>
                <a:lnTo>
                  <a:pt x="12192000" y="6330669"/>
                </a:lnTo>
                <a:lnTo>
                  <a:pt x="0" y="6330669"/>
                </a:lnTo>
                <a:lnTo>
                  <a:pt x="0" y="0"/>
                </a:lnTo>
                <a:close/>
                <a:moveTo>
                  <a:pt x="456859" y="1211715"/>
                </a:moveTo>
                <a:cubicBezTo>
                  <a:pt x="452891" y="1245840"/>
                  <a:pt x="458447" y="1194241"/>
                  <a:pt x="456860" y="1221222"/>
                </a:cubicBezTo>
                <a:lnTo>
                  <a:pt x="11743186" y="1220314"/>
                </a:lnTo>
                <a:cubicBezTo>
                  <a:pt x="11738585" y="1182104"/>
                  <a:pt x="11746222" y="1229391"/>
                  <a:pt x="11744334" y="1210175"/>
                </a:cubicBezTo>
                <a:lnTo>
                  <a:pt x="456859" y="1211715"/>
                </a:lnTo>
                <a:close/>
              </a:path>
            </a:pathLst>
          </a:custGeom>
          <a:ln>
            <a:noFill/>
          </a:ln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 dirty="0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E9358EC-D92A-4D84-94E7-3101CAAE9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" y="4750308"/>
            <a:ext cx="1943100" cy="39319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3B5EC-5CF7-4752-8999-F48ADB26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6961-2EC2-4846-8118-47565CCB3469}" type="slidenum">
              <a:rPr lang="en-GB" smtClean="0">
                <a:solidFill>
                  <a:srgbClr val="053868"/>
                </a:solidFill>
              </a:rPr>
              <a:pPr/>
              <a:t>‹#›</a:t>
            </a:fld>
            <a:endParaRPr lang="en-GB">
              <a:solidFill>
                <a:srgbClr val="053868"/>
              </a:solidFill>
            </a:endParaRPr>
          </a:p>
        </p:txBody>
      </p:sp>
      <p:pic>
        <p:nvPicPr>
          <p:cNvPr id="15" name="Picture 14" descr="A sign in the dark&#10;&#10;Description automatically generated">
            <a:extLst>
              <a:ext uri="{FF2B5EF4-FFF2-40B4-BE49-F238E27FC236}">
                <a16:creationId xmlns:a16="http://schemas.microsoft.com/office/drawing/2014/main" id="{AC9BE218-21C5-4062-9A3C-3BAD3A5AA7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9" y="4832696"/>
            <a:ext cx="1134000" cy="23192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1FBDA3-466C-449F-9F5F-52F066491D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8523" y="1122455"/>
            <a:ext cx="2234803" cy="914400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able Placeholder 6">
            <a:extLst>
              <a:ext uri="{FF2B5EF4-FFF2-40B4-BE49-F238E27FC236}">
                <a16:creationId xmlns:a16="http://schemas.microsoft.com/office/drawing/2014/main" id="{F42C471C-41A4-41E2-91D9-8C9B3F613AD7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336948" y="2248731"/>
            <a:ext cx="1266614" cy="2057677"/>
          </a:xfrm>
        </p:spPr>
        <p:txBody>
          <a:bodyPr/>
          <a:lstStyle/>
          <a:p>
            <a:r>
              <a:rPr lang="ru-RU"/>
              <a:t>Вставка таблицы</a:t>
            </a:r>
            <a:endParaRPr lang="en-GB"/>
          </a:p>
        </p:txBody>
      </p:sp>
      <p:sp>
        <p:nvSpPr>
          <p:cNvPr id="16" name="Table Placeholder 6">
            <a:extLst>
              <a:ext uri="{FF2B5EF4-FFF2-40B4-BE49-F238E27FC236}">
                <a16:creationId xmlns:a16="http://schemas.microsoft.com/office/drawing/2014/main" id="{CF099CCF-D1E3-4943-816A-315AB9C0553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1772422" y="3106646"/>
            <a:ext cx="1266614" cy="1199760"/>
          </a:xfrm>
        </p:spPr>
        <p:txBody>
          <a:bodyPr/>
          <a:lstStyle/>
          <a:p>
            <a:r>
              <a:rPr lang="ru-RU"/>
              <a:t>Вставка таблицы</a:t>
            </a:r>
            <a:endParaRPr lang="en-GB"/>
          </a:p>
        </p:txBody>
      </p:sp>
      <p:sp>
        <p:nvSpPr>
          <p:cNvPr id="19" name="Table Placeholder 6">
            <a:extLst>
              <a:ext uri="{FF2B5EF4-FFF2-40B4-BE49-F238E27FC236}">
                <a16:creationId xmlns:a16="http://schemas.microsoft.com/office/drawing/2014/main" id="{EA0C68D6-6D6F-4FF8-81A2-1AD4EF7F02FB}"/>
              </a:ext>
            </a:extLst>
          </p:cNvPr>
          <p:cNvSpPr>
            <a:spLocks noGrp="1"/>
          </p:cNvSpPr>
          <p:nvPr>
            <p:ph type="tbl" sz="quarter" idx="20"/>
          </p:nvPr>
        </p:nvSpPr>
        <p:spPr>
          <a:xfrm>
            <a:off x="4660177" y="3089259"/>
            <a:ext cx="1266614" cy="1519718"/>
          </a:xfrm>
        </p:spPr>
        <p:txBody>
          <a:bodyPr/>
          <a:lstStyle/>
          <a:p>
            <a:r>
              <a:rPr lang="ru-RU"/>
              <a:t>Вставка таблицы</a:t>
            </a:r>
            <a:endParaRPr lang="en-GB"/>
          </a:p>
        </p:txBody>
      </p:sp>
      <p:sp>
        <p:nvSpPr>
          <p:cNvPr id="20" name="Table Placeholder 6">
            <a:extLst>
              <a:ext uri="{FF2B5EF4-FFF2-40B4-BE49-F238E27FC236}">
                <a16:creationId xmlns:a16="http://schemas.microsoft.com/office/drawing/2014/main" id="{C139BE69-49C5-4EF1-AADC-C63C881C0942}"/>
              </a:ext>
            </a:extLst>
          </p:cNvPr>
          <p:cNvSpPr>
            <a:spLocks noGrp="1"/>
          </p:cNvSpPr>
          <p:nvPr>
            <p:ph type="tbl" sz="quarter" idx="21"/>
          </p:nvPr>
        </p:nvSpPr>
        <p:spPr>
          <a:xfrm>
            <a:off x="6104965" y="3106647"/>
            <a:ext cx="1266614" cy="1519718"/>
          </a:xfrm>
        </p:spPr>
        <p:txBody>
          <a:bodyPr/>
          <a:lstStyle/>
          <a:p>
            <a:r>
              <a:rPr lang="ru-RU"/>
              <a:t>Вставка таблицы</a:t>
            </a:r>
            <a:endParaRPr lang="en-GB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314C4722-2CED-4280-B267-6902C27766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501" y="134647"/>
            <a:ext cx="8457979" cy="309107"/>
          </a:xfrm>
        </p:spPr>
        <p:txBody>
          <a:bodyPr>
            <a:noAutofit/>
          </a:bodyPr>
          <a:lstStyle>
            <a:lvl1pPr>
              <a:lnSpc>
                <a:spcPts val="1620"/>
              </a:lnSpc>
              <a:spcAft>
                <a:spcPts val="0"/>
              </a:spcAft>
              <a:defRPr sz="1350"/>
            </a:lvl1pPr>
            <a:lvl2pPr>
              <a:lnSpc>
                <a:spcPts val="1463"/>
              </a:lnSpc>
              <a:spcAft>
                <a:spcPts val="0"/>
              </a:spcAft>
              <a:defRPr sz="1013">
                <a:solidFill>
                  <a:schemeClr val="accent3"/>
                </a:solidFill>
              </a:defRPr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4020A0-3B78-4E12-AFA4-DABE5ECC87F5}"/>
              </a:ext>
            </a:extLst>
          </p:cNvPr>
          <p:cNvCxnSpPr/>
          <p:nvPr userDrawn="1"/>
        </p:nvCxnSpPr>
        <p:spPr>
          <a:xfrm>
            <a:off x="348522" y="725480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6"/>
          <p:cNvSpPr>
            <a:spLocks noGrp="1"/>
          </p:cNvSpPr>
          <p:nvPr>
            <p:ph sz="quarter" idx="17"/>
          </p:nvPr>
        </p:nvSpPr>
        <p:spPr>
          <a:xfrm>
            <a:off x="335793" y="476198"/>
            <a:ext cx="8459686" cy="249282"/>
          </a:xfrm>
        </p:spPr>
        <p:txBody>
          <a:bodyPr anchor="ctr"/>
          <a:lstStyle>
            <a:lvl1pPr>
              <a:defRPr sz="1013" b="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4396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cov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E4AE11A-BFE1-4DA6-97EB-6F49A1866242}"/>
              </a:ext>
            </a:extLst>
          </p:cNvPr>
          <p:cNvGrpSpPr/>
          <p:nvPr userDrawn="1"/>
        </p:nvGrpSpPr>
        <p:grpSpPr>
          <a:xfrm>
            <a:off x="-7454" y="1"/>
            <a:ext cx="9153000" cy="1756610"/>
            <a:chOff x="-9939" y="0"/>
            <a:chExt cx="12204000" cy="234214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D0899F-A974-41A2-865E-4613C6112A48}"/>
                </a:ext>
              </a:extLst>
            </p:cNvPr>
            <p:cNvSpPr/>
            <p:nvPr userDrawn="1"/>
          </p:nvSpPr>
          <p:spPr>
            <a:xfrm>
              <a:off x="0" y="0"/>
              <a:ext cx="12192000" cy="23421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0347E46-6CE9-4CD5-884F-990BB9323E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8915" y="949484"/>
              <a:ext cx="2466000" cy="507422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0A1E81-B40C-4F9B-B509-6CE7EFD0AA28}"/>
                </a:ext>
              </a:extLst>
            </p:cNvPr>
            <p:cNvCxnSpPr/>
            <p:nvPr userDrawn="1"/>
          </p:nvCxnSpPr>
          <p:spPr>
            <a:xfrm flipH="1">
              <a:off x="-9939" y="2328499"/>
              <a:ext cx="12204000" cy="0"/>
            </a:xfrm>
            <a:prstGeom prst="line">
              <a:avLst/>
            </a:prstGeom>
            <a:ln w="1174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2DE98-A1B2-41FE-A84B-45B35F8574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299" y="4714062"/>
            <a:ext cx="2057400" cy="273844"/>
          </a:xfrm>
          <a:prstGeom prst="rect">
            <a:avLst/>
          </a:prstGeom>
        </p:spPr>
        <p:txBody>
          <a:bodyPr vert="horz" lIns="0" tIns="0" rIns="0" bIns="0" anchor="t">
            <a:no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CAE390-D4CC-4802-9688-CB728B0CD4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8300" y="670322"/>
            <a:ext cx="6449542" cy="945000"/>
          </a:xfrm>
        </p:spPr>
        <p:txBody>
          <a:bodyPr/>
          <a:lstStyle>
            <a:lvl1pPr>
              <a:lnSpc>
                <a:spcPts val="2910"/>
              </a:lnSpc>
              <a:spcAft>
                <a:spcPts val="450"/>
              </a:spcAft>
              <a:defRPr sz="2625" b="0">
                <a:solidFill>
                  <a:schemeClr val="bg1"/>
                </a:solidFill>
              </a:defRPr>
            </a:lvl1pPr>
            <a:lvl2pPr>
              <a:lnSpc>
                <a:spcPts val="2910"/>
              </a:lnSpc>
              <a:spcAft>
                <a:spcPts val="0"/>
              </a:spcAft>
              <a:defRPr sz="1800" b="0">
                <a:solidFill>
                  <a:schemeClr val="accent3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68556C4-20D5-4DD8-B692-464DE31192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792848"/>
            <a:ext cx="9143322" cy="3350652"/>
          </a:xfrm>
          <a:noFill/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/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9262209A-B767-43CE-9F6F-5F378BAA8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4"/>
          <a:stretch/>
        </p:blipFill>
        <p:spPr>
          <a:xfrm>
            <a:off x="0" y="1792848"/>
            <a:ext cx="4599052" cy="335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19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overview - Blu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E9358EC-D92A-4D84-94E7-3101CAAE9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" y="4750308"/>
            <a:ext cx="1943100" cy="39319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3B5EC-5CF7-4752-8999-F48ADB26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6961-2EC2-4846-8118-47565CCB3469}" type="slidenum">
              <a:rPr lang="en-GB" smtClean="0">
                <a:solidFill>
                  <a:srgbClr val="053868"/>
                </a:solidFill>
              </a:rPr>
              <a:pPr/>
              <a:t>‹#›</a:t>
            </a:fld>
            <a:endParaRPr lang="en-GB">
              <a:solidFill>
                <a:srgbClr val="053868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1FBDA3-466C-449F-9F5F-52F066491D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8523" y="1122455"/>
            <a:ext cx="2234803" cy="914400"/>
          </a:xfrm>
        </p:spPr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able Placeholder 6">
            <a:extLst>
              <a:ext uri="{FF2B5EF4-FFF2-40B4-BE49-F238E27FC236}">
                <a16:creationId xmlns:a16="http://schemas.microsoft.com/office/drawing/2014/main" id="{F42C471C-41A4-41E2-91D9-8C9B3F613AD7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336948" y="2248731"/>
            <a:ext cx="1266614" cy="20576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ru-RU"/>
              <a:t>Вставка таблицы</a:t>
            </a:r>
            <a:endParaRPr lang="en-GB"/>
          </a:p>
        </p:txBody>
      </p:sp>
      <p:sp>
        <p:nvSpPr>
          <p:cNvPr id="16" name="Table Placeholder 6">
            <a:extLst>
              <a:ext uri="{FF2B5EF4-FFF2-40B4-BE49-F238E27FC236}">
                <a16:creationId xmlns:a16="http://schemas.microsoft.com/office/drawing/2014/main" id="{CF099CCF-D1E3-4943-816A-315AB9C0553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1772422" y="3106646"/>
            <a:ext cx="1266614" cy="119976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ru-RU"/>
              <a:t>Вставка таблицы</a:t>
            </a:r>
            <a:endParaRPr lang="en-GB"/>
          </a:p>
        </p:txBody>
      </p:sp>
      <p:sp>
        <p:nvSpPr>
          <p:cNvPr id="19" name="Table Placeholder 6">
            <a:extLst>
              <a:ext uri="{FF2B5EF4-FFF2-40B4-BE49-F238E27FC236}">
                <a16:creationId xmlns:a16="http://schemas.microsoft.com/office/drawing/2014/main" id="{EA0C68D6-6D6F-4FF8-81A2-1AD4EF7F02FB}"/>
              </a:ext>
            </a:extLst>
          </p:cNvPr>
          <p:cNvSpPr>
            <a:spLocks noGrp="1"/>
          </p:cNvSpPr>
          <p:nvPr>
            <p:ph type="tbl" sz="quarter" idx="20"/>
          </p:nvPr>
        </p:nvSpPr>
        <p:spPr>
          <a:xfrm>
            <a:off x="4660177" y="3089259"/>
            <a:ext cx="1266614" cy="151971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ru-RU"/>
              <a:t>Вставка таблицы</a:t>
            </a:r>
            <a:endParaRPr lang="en-GB" dirty="0"/>
          </a:p>
        </p:txBody>
      </p:sp>
      <p:sp>
        <p:nvSpPr>
          <p:cNvPr id="20" name="Table Placeholder 6">
            <a:extLst>
              <a:ext uri="{FF2B5EF4-FFF2-40B4-BE49-F238E27FC236}">
                <a16:creationId xmlns:a16="http://schemas.microsoft.com/office/drawing/2014/main" id="{C139BE69-49C5-4EF1-AADC-C63C881C0942}"/>
              </a:ext>
            </a:extLst>
          </p:cNvPr>
          <p:cNvSpPr>
            <a:spLocks noGrp="1"/>
          </p:cNvSpPr>
          <p:nvPr>
            <p:ph type="tbl" sz="quarter" idx="21"/>
          </p:nvPr>
        </p:nvSpPr>
        <p:spPr>
          <a:xfrm>
            <a:off x="6104965" y="3106647"/>
            <a:ext cx="1266614" cy="151971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ru-RU"/>
              <a:t>Вставка таблицы</a:t>
            </a:r>
            <a:endParaRPr lang="en-GB"/>
          </a:p>
        </p:txBody>
      </p:sp>
      <p:sp>
        <p:nvSpPr>
          <p:cNvPr id="142" name="Picture Placeholder 16">
            <a:extLst>
              <a:ext uri="{FF2B5EF4-FFF2-40B4-BE49-F238E27FC236}">
                <a16:creationId xmlns:a16="http://schemas.microsoft.com/office/drawing/2014/main" id="{310CB684-A5C4-4AB1-A0E0-F267AC1EB5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9144000" cy="4749154"/>
          </a:xfrm>
          <a:custGeom>
            <a:avLst/>
            <a:gdLst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5876190 h 6330669"/>
              <a:gd name="connsiteX7" fmla="*/ 11737521 w 12192000"/>
              <a:gd name="connsiteY7" fmla="*/ 5876190 h 6330669"/>
              <a:gd name="connsiteX8" fmla="*/ 11737521 w 12192000"/>
              <a:gd name="connsiteY8" fmla="*/ 454479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37521 w 12192000"/>
              <a:gd name="connsiteY7" fmla="*/ 5876190 h 6330669"/>
              <a:gd name="connsiteX8" fmla="*/ 11737521 w 12192000"/>
              <a:gd name="connsiteY8" fmla="*/ 454479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21479 w 12192000"/>
              <a:gd name="connsiteY7" fmla="*/ 1288148 h 6330669"/>
              <a:gd name="connsiteX8" fmla="*/ 11737521 w 12192000"/>
              <a:gd name="connsiteY8" fmla="*/ 454479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37521 w 12192000"/>
              <a:gd name="connsiteY8" fmla="*/ 454479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42948 w 12192000"/>
              <a:gd name="connsiteY8" fmla="*/ 1170804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42948 w 12192000"/>
              <a:gd name="connsiteY8" fmla="*/ 1170804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51088 w 12192000"/>
              <a:gd name="connsiteY8" fmla="*/ 913036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51088 w 12192000"/>
              <a:gd name="connsiteY8" fmla="*/ 913036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34808 w 12192000"/>
              <a:gd name="connsiteY8" fmla="*/ 1200651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39571 w 12192000"/>
              <a:gd name="connsiteY8" fmla="*/ 1157789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8664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9 w 12192000"/>
              <a:gd name="connsiteY9" fmla="*/ 8664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8664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9 w 12192000"/>
              <a:gd name="connsiteY9" fmla="*/ 8664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8664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9 w 12192000"/>
              <a:gd name="connsiteY9" fmla="*/ 8664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61622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61622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8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8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8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8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8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8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1953 w 12192000"/>
              <a:gd name="connsiteY8" fmla="*/ 1205414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1953 w 12192000"/>
              <a:gd name="connsiteY8" fmla="*/ 1205414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4334 w 12192000"/>
              <a:gd name="connsiteY8" fmla="*/ 1205414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4334 w 12192000"/>
              <a:gd name="connsiteY8" fmla="*/ 1207795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4334 w 12192000"/>
              <a:gd name="connsiteY8" fmla="*/ 1207795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1171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4334 w 12192000"/>
              <a:gd name="connsiteY8" fmla="*/ 1207795 h 6330669"/>
              <a:gd name="connsiteX9" fmla="*/ 456859 w 12192000"/>
              <a:gd name="connsiteY9" fmla="*/ 121171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1171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4334 w 12192000"/>
              <a:gd name="connsiteY8" fmla="*/ 1210175 h 6330669"/>
              <a:gd name="connsiteX9" fmla="*/ 456859 w 12192000"/>
              <a:gd name="connsiteY9" fmla="*/ 1211715 h 6330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330669">
                <a:moveTo>
                  <a:pt x="0" y="0"/>
                </a:moveTo>
                <a:lnTo>
                  <a:pt x="12192000" y="0"/>
                </a:lnTo>
                <a:lnTo>
                  <a:pt x="12192000" y="6330669"/>
                </a:lnTo>
                <a:lnTo>
                  <a:pt x="0" y="6330669"/>
                </a:lnTo>
                <a:lnTo>
                  <a:pt x="0" y="0"/>
                </a:lnTo>
                <a:close/>
                <a:moveTo>
                  <a:pt x="456859" y="1211715"/>
                </a:moveTo>
                <a:cubicBezTo>
                  <a:pt x="452891" y="1245840"/>
                  <a:pt x="458447" y="1194241"/>
                  <a:pt x="456860" y="1221222"/>
                </a:cubicBezTo>
                <a:lnTo>
                  <a:pt x="11743186" y="1220314"/>
                </a:lnTo>
                <a:cubicBezTo>
                  <a:pt x="11738585" y="1182104"/>
                  <a:pt x="11746222" y="1229391"/>
                  <a:pt x="11744334" y="1210175"/>
                </a:cubicBezTo>
                <a:lnTo>
                  <a:pt x="456859" y="1211715"/>
                </a:lnTo>
                <a:close/>
              </a:path>
            </a:pathLst>
          </a:custGeom>
          <a:ln>
            <a:noFill/>
          </a:ln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 dirty="0"/>
          </a:p>
        </p:txBody>
      </p:sp>
      <p:pic>
        <p:nvPicPr>
          <p:cNvPr id="17" name="Picture 14" descr="A sign in the dark&#10;&#10;Description automatically generated">
            <a:extLst>
              <a:ext uri="{FF2B5EF4-FFF2-40B4-BE49-F238E27FC236}">
                <a16:creationId xmlns:a16="http://schemas.microsoft.com/office/drawing/2014/main" id="{AC9BE218-21C5-4062-9A3C-3BAD3A5AA7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9" y="4832696"/>
            <a:ext cx="1134000" cy="231929"/>
          </a:xfrm>
          <a:prstGeom prst="rect">
            <a:avLst/>
          </a:prstGeom>
        </p:spPr>
      </p:pic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314C4722-2CED-4280-B267-6902C27766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501" y="134647"/>
            <a:ext cx="8457979" cy="309107"/>
          </a:xfrm>
        </p:spPr>
        <p:txBody>
          <a:bodyPr>
            <a:noAutofit/>
          </a:bodyPr>
          <a:lstStyle>
            <a:lvl1pPr>
              <a:lnSpc>
                <a:spcPts val="1620"/>
              </a:lnSpc>
              <a:spcAft>
                <a:spcPts val="0"/>
              </a:spcAft>
              <a:defRPr sz="1350"/>
            </a:lvl1pPr>
            <a:lvl2pPr>
              <a:lnSpc>
                <a:spcPts val="1463"/>
              </a:lnSpc>
              <a:spcAft>
                <a:spcPts val="0"/>
              </a:spcAft>
              <a:defRPr sz="1013">
                <a:solidFill>
                  <a:schemeClr val="accent3"/>
                </a:solidFill>
              </a:defRPr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94020A0-3B78-4E12-AFA4-DABE5ECC87F5}"/>
              </a:ext>
            </a:extLst>
          </p:cNvPr>
          <p:cNvCxnSpPr/>
          <p:nvPr userDrawn="1"/>
        </p:nvCxnSpPr>
        <p:spPr>
          <a:xfrm>
            <a:off x="348522" y="725480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6"/>
          <p:cNvSpPr>
            <a:spLocks noGrp="1"/>
          </p:cNvSpPr>
          <p:nvPr>
            <p:ph sz="quarter" idx="17"/>
          </p:nvPr>
        </p:nvSpPr>
        <p:spPr>
          <a:xfrm>
            <a:off x="335793" y="476198"/>
            <a:ext cx="8459686" cy="249282"/>
          </a:xfrm>
        </p:spPr>
        <p:txBody>
          <a:bodyPr anchor="ctr"/>
          <a:lstStyle>
            <a:lvl1pPr>
              <a:defRPr sz="1013" b="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54742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area location - Whit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E9358EC-D92A-4D84-94E7-3101CAAE9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" y="4750308"/>
            <a:ext cx="1943100" cy="39319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3B5EC-5CF7-4752-8999-F48ADB26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6961-2EC2-4846-8118-47565CCB3469}" type="slidenum">
              <a:rPr lang="en-GB" smtClean="0">
                <a:solidFill>
                  <a:srgbClr val="053868"/>
                </a:solidFill>
              </a:rPr>
              <a:pPr/>
              <a:t>‹#›</a:t>
            </a:fld>
            <a:endParaRPr lang="en-GB">
              <a:solidFill>
                <a:srgbClr val="053868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1FBDA3-466C-449F-9F5F-52F066491D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8521" y="1122455"/>
            <a:ext cx="2322000" cy="2975466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able Placeholder 6">
            <a:extLst>
              <a:ext uri="{FF2B5EF4-FFF2-40B4-BE49-F238E27FC236}">
                <a16:creationId xmlns:a16="http://schemas.microsoft.com/office/drawing/2014/main" id="{EA0C68D6-6D6F-4FF8-81A2-1AD4EF7F02FB}"/>
              </a:ext>
            </a:extLst>
          </p:cNvPr>
          <p:cNvSpPr>
            <a:spLocks noGrp="1"/>
          </p:cNvSpPr>
          <p:nvPr>
            <p:ph type="tbl" sz="quarter" idx="20"/>
          </p:nvPr>
        </p:nvSpPr>
        <p:spPr>
          <a:xfrm>
            <a:off x="7528864" y="1270179"/>
            <a:ext cx="1266614" cy="511012"/>
          </a:xfrm>
        </p:spPr>
        <p:txBody>
          <a:bodyPr/>
          <a:lstStyle/>
          <a:p>
            <a:r>
              <a:rPr lang="ru-RU"/>
              <a:t>Вставка таблицы</a:t>
            </a:r>
            <a:endParaRPr lang="en-GB"/>
          </a:p>
        </p:txBody>
      </p:sp>
      <p:sp>
        <p:nvSpPr>
          <p:cNvPr id="20" name="Table Placeholder 6">
            <a:extLst>
              <a:ext uri="{FF2B5EF4-FFF2-40B4-BE49-F238E27FC236}">
                <a16:creationId xmlns:a16="http://schemas.microsoft.com/office/drawing/2014/main" id="{C139BE69-49C5-4EF1-AADC-C63C881C0942}"/>
              </a:ext>
            </a:extLst>
          </p:cNvPr>
          <p:cNvSpPr>
            <a:spLocks noGrp="1"/>
          </p:cNvSpPr>
          <p:nvPr>
            <p:ph type="tbl" sz="quarter" idx="21"/>
          </p:nvPr>
        </p:nvSpPr>
        <p:spPr>
          <a:xfrm>
            <a:off x="7528864" y="1864732"/>
            <a:ext cx="1266614" cy="1607130"/>
          </a:xfrm>
        </p:spPr>
        <p:txBody>
          <a:bodyPr/>
          <a:lstStyle/>
          <a:p>
            <a:r>
              <a:rPr lang="ru-RU"/>
              <a:t>Вставка таблицы</a:t>
            </a:r>
            <a:endParaRPr lang="en-GB"/>
          </a:p>
        </p:txBody>
      </p:sp>
      <p:sp>
        <p:nvSpPr>
          <p:cNvPr id="59" name="Picture Placeholder 16">
            <a:extLst>
              <a:ext uri="{FF2B5EF4-FFF2-40B4-BE49-F238E27FC236}">
                <a16:creationId xmlns:a16="http://schemas.microsoft.com/office/drawing/2014/main" id="{D9CB99D9-0A9C-49BB-9C7C-7187000632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9144000" cy="4749154"/>
          </a:xfrm>
          <a:custGeom>
            <a:avLst/>
            <a:gdLst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5876190 h 6330669"/>
              <a:gd name="connsiteX7" fmla="*/ 11737521 w 12192000"/>
              <a:gd name="connsiteY7" fmla="*/ 5876190 h 6330669"/>
              <a:gd name="connsiteX8" fmla="*/ 11737521 w 12192000"/>
              <a:gd name="connsiteY8" fmla="*/ 454479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37521 w 12192000"/>
              <a:gd name="connsiteY7" fmla="*/ 5876190 h 6330669"/>
              <a:gd name="connsiteX8" fmla="*/ 11737521 w 12192000"/>
              <a:gd name="connsiteY8" fmla="*/ 454479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21479 w 12192000"/>
              <a:gd name="connsiteY7" fmla="*/ 1288148 h 6330669"/>
              <a:gd name="connsiteX8" fmla="*/ 11737521 w 12192000"/>
              <a:gd name="connsiteY8" fmla="*/ 454479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37521 w 12192000"/>
              <a:gd name="connsiteY8" fmla="*/ 454479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42948 w 12192000"/>
              <a:gd name="connsiteY8" fmla="*/ 1170804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42948 w 12192000"/>
              <a:gd name="connsiteY8" fmla="*/ 1170804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51088 w 12192000"/>
              <a:gd name="connsiteY8" fmla="*/ 913036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51088 w 12192000"/>
              <a:gd name="connsiteY8" fmla="*/ 913036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34808 w 12192000"/>
              <a:gd name="connsiteY8" fmla="*/ 1200651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39571 w 12192000"/>
              <a:gd name="connsiteY8" fmla="*/ 1157789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8664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9 w 12192000"/>
              <a:gd name="connsiteY9" fmla="*/ 8664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8664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9 w 12192000"/>
              <a:gd name="connsiteY9" fmla="*/ 8664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8664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9 w 12192000"/>
              <a:gd name="connsiteY9" fmla="*/ 8664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61622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61622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8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8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8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8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8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8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1953 w 12192000"/>
              <a:gd name="connsiteY8" fmla="*/ 1205414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1953 w 12192000"/>
              <a:gd name="connsiteY8" fmla="*/ 1205414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4334 w 12192000"/>
              <a:gd name="connsiteY8" fmla="*/ 1205414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4334 w 12192000"/>
              <a:gd name="connsiteY8" fmla="*/ 1207795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4334 w 12192000"/>
              <a:gd name="connsiteY8" fmla="*/ 1207795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1171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4334 w 12192000"/>
              <a:gd name="connsiteY8" fmla="*/ 1207795 h 6330669"/>
              <a:gd name="connsiteX9" fmla="*/ 456859 w 12192000"/>
              <a:gd name="connsiteY9" fmla="*/ 121171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1171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4334 w 12192000"/>
              <a:gd name="connsiteY8" fmla="*/ 1210175 h 6330669"/>
              <a:gd name="connsiteX9" fmla="*/ 456859 w 12192000"/>
              <a:gd name="connsiteY9" fmla="*/ 1211715 h 6330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330669">
                <a:moveTo>
                  <a:pt x="0" y="0"/>
                </a:moveTo>
                <a:lnTo>
                  <a:pt x="12192000" y="0"/>
                </a:lnTo>
                <a:lnTo>
                  <a:pt x="12192000" y="6330669"/>
                </a:lnTo>
                <a:lnTo>
                  <a:pt x="0" y="6330669"/>
                </a:lnTo>
                <a:lnTo>
                  <a:pt x="0" y="0"/>
                </a:lnTo>
                <a:close/>
                <a:moveTo>
                  <a:pt x="456859" y="1211715"/>
                </a:moveTo>
                <a:cubicBezTo>
                  <a:pt x="452891" y="1245840"/>
                  <a:pt x="458447" y="1194241"/>
                  <a:pt x="456860" y="1221222"/>
                </a:cubicBezTo>
                <a:lnTo>
                  <a:pt x="11743186" y="1220314"/>
                </a:lnTo>
                <a:cubicBezTo>
                  <a:pt x="11738585" y="1182104"/>
                  <a:pt x="11746222" y="1229391"/>
                  <a:pt x="11744334" y="1210175"/>
                </a:cubicBezTo>
                <a:lnTo>
                  <a:pt x="456859" y="1211715"/>
                </a:lnTo>
                <a:close/>
              </a:path>
            </a:pathLst>
          </a:custGeom>
          <a:ln>
            <a:noFill/>
          </a:ln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 dirty="0"/>
          </a:p>
        </p:txBody>
      </p:sp>
      <p:pic>
        <p:nvPicPr>
          <p:cNvPr id="11" name="Picture 14" descr="A sign in the dark&#10;&#10;Description automatically generated">
            <a:extLst>
              <a:ext uri="{FF2B5EF4-FFF2-40B4-BE49-F238E27FC236}">
                <a16:creationId xmlns:a16="http://schemas.microsoft.com/office/drawing/2014/main" id="{AC9BE218-21C5-4062-9A3C-3BAD3A5AA7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9" y="4832696"/>
            <a:ext cx="1134000" cy="231929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14C4722-2CED-4280-B267-6902C27766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501" y="134647"/>
            <a:ext cx="8457979" cy="309107"/>
          </a:xfrm>
        </p:spPr>
        <p:txBody>
          <a:bodyPr>
            <a:noAutofit/>
          </a:bodyPr>
          <a:lstStyle>
            <a:lvl1pPr>
              <a:lnSpc>
                <a:spcPts val="1620"/>
              </a:lnSpc>
              <a:spcAft>
                <a:spcPts val="0"/>
              </a:spcAft>
              <a:defRPr sz="1350"/>
            </a:lvl1pPr>
            <a:lvl2pPr>
              <a:lnSpc>
                <a:spcPts val="1463"/>
              </a:lnSpc>
              <a:spcAft>
                <a:spcPts val="0"/>
              </a:spcAft>
              <a:defRPr sz="1013">
                <a:solidFill>
                  <a:schemeClr val="accent3"/>
                </a:solidFill>
              </a:defRPr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4020A0-3B78-4E12-AFA4-DABE5ECC87F5}"/>
              </a:ext>
            </a:extLst>
          </p:cNvPr>
          <p:cNvCxnSpPr/>
          <p:nvPr userDrawn="1"/>
        </p:nvCxnSpPr>
        <p:spPr>
          <a:xfrm>
            <a:off x="348522" y="725480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6"/>
          <p:cNvSpPr>
            <a:spLocks noGrp="1"/>
          </p:cNvSpPr>
          <p:nvPr>
            <p:ph sz="quarter" idx="17"/>
          </p:nvPr>
        </p:nvSpPr>
        <p:spPr>
          <a:xfrm>
            <a:off x="335793" y="476198"/>
            <a:ext cx="8459686" cy="249282"/>
          </a:xfrm>
        </p:spPr>
        <p:txBody>
          <a:bodyPr anchor="ctr"/>
          <a:lstStyle>
            <a:lvl1pPr>
              <a:defRPr sz="1013" b="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59487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area location - Blu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16">
            <a:extLst>
              <a:ext uri="{FF2B5EF4-FFF2-40B4-BE49-F238E27FC236}">
                <a16:creationId xmlns:a16="http://schemas.microsoft.com/office/drawing/2014/main" id="{D9CB99D9-0A9C-49BB-9C7C-7187000632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9144000" cy="4749154"/>
          </a:xfrm>
          <a:custGeom>
            <a:avLst/>
            <a:gdLst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5876190 h 6330669"/>
              <a:gd name="connsiteX7" fmla="*/ 11737521 w 12192000"/>
              <a:gd name="connsiteY7" fmla="*/ 5876190 h 6330669"/>
              <a:gd name="connsiteX8" fmla="*/ 11737521 w 12192000"/>
              <a:gd name="connsiteY8" fmla="*/ 454479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37521 w 12192000"/>
              <a:gd name="connsiteY7" fmla="*/ 5876190 h 6330669"/>
              <a:gd name="connsiteX8" fmla="*/ 11737521 w 12192000"/>
              <a:gd name="connsiteY8" fmla="*/ 454479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21479 w 12192000"/>
              <a:gd name="connsiteY7" fmla="*/ 1288148 h 6330669"/>
              <a:gd name="connsiteX8" fmla="*/ 11737521 w 12192000"/>
              <a:gd name="connsiteY8" fmla="*/ 454479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37521 w 12192000"/>
              <a:gd name="connsiteY8" fmla="*/ 454479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42948 w 12192000"/>
              <a:gd name="connsiteY8" fmla="*/ 1170804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42948 w 12192000"/>
              <a:gd name="connsiteY8" fmla="*/ 1170804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51088 w 12192000"/>
              <a:gd name="connsiteY8" fmla="*/ 913036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51088 w 12192000"/>
              <a:gd name="connsiteY8" fmla="*/ 913036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34808 w 12192000"/>
              <a:gd name="connsiteY8" fmla="*/ 1200651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39571 w 12192000"/>
              <a:gd name="connsiteY8" fmla="*/ 1157789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4479 w 12192000"/>
              <a:gd name="connsiteY6" fmla="*/ 1416484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454479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9 w 12192000"/>
              <a:gd name="connsiteY9" fmla="*/ 454479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8664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9 w 12192000"/>
              <a:gd name="connsiteY9" fmla="*/ 8664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8664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9 w 12192000"/>
              <a:gd name="connsiteY9" fmla="*/ 8664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9 w 12192000"/>
              <a:gd name="connsiteY5" fmla="*/ 8664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9 w 12192000"/>
              <a:gd name="connsiteY9" fmla="*/ 8664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61622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61622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8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8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8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8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4478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4478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9096 w 12192000"/>
              <a:gd name="connsiteY8" fmla="*/ 1205414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1953 w 12192000"/>
              <a:gd name="connsiteY8" fmla="*/ 1205414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1953 w 12192000"/>
              <a:gd name="connsiteY8" fmla="*/ 1205414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4334 w 12192000"/>
              <a:gd name="connsiteY8" fmla="*/ 1205414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4334 w 12192000"/>
              <a:gd name="connsiteY8" fmla="*/ 1207795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0933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4334 w 12192000"/>
              <a:gd name="connsiteY8" fmla="*/ 1207795 h 6330669"/>
              <a:gd name="connsiteX9" fmla="*/ 456859 w 12192000"/>
              <a:gd name="connsiteY9" fmla="*/ 120933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1171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4334 w 12192000"/>
              <a:gd name="connsiteY8" fmla="*/ 1207795 h 6330669"/>
              <a:gd name="connsiteX9" fmla="*/ 456859 w 12192000"/>
              <a:gd name="connsiteY9" fmla="*/ 1211715 h 6330669"/>
              <a:gd name="connsiteX0" fmla="*/ 0 w 12192000"/>
              <a:gd name="connsiteY0" fmla="*/ 0 h 6330669"/>
              <a:gd name="connsiteX1" fmla="*/ 12192000 w 12192000"/>
              <a:gd name="connsiteY1" fmla="*/ 0 h 6330669"/>
              <a:gd name="connsiteX2" fmla="*/ 12192000 w 12192000"/>
              <a:gd name="connsiteY2" fmla="*/ 6330669 h 6330669"/>
              <a:gd name="connsiteX3" fmla="*/ 0 w 12192000"/>
              <a:gd name="connsiteY3" fmla="*/ 6330669 h 6330669"/>
              <a:gd name="connsiteX4" fmla="*/ 0 w 12192000"/>
              <a:gd name="connsiteY4" fmla="*/ 0 h 6330669"/>
              <a:gd name="connsiteX5" fmla="*/ 456859 w 12192000"/>
              <a:gd name="connsiteY5" fmla="*/ 1211715 h 6330669"/>
              <a:gd name="connsiteX6" fmla="*/ 456860 w 12192000"/>
              <a:gd name="connsiteY6" fmla="*/ 1221222 h 6330669"/>
              <a:gd name="connsiteX7" fmla="*/ 11743186 w 12192000"/>
              <a:gd name="connsiteY7" fmla="*/ 1220314 h 6330669"/>
              <a:gd name="connsiteX8" fmla="*/ 11744334 w 12192000"/>
              <a:gd name="connsiteY8" fmla="*/ 1210175 h 6330669"/>
              <a:gd name="connsiteX9" fmla="*/ 456859 w 12192000"/>
              <a:gd name="connsiteY9" fmla="*/ 1211715 h 6330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330669">
                <a:moveTo>
                  <a:pt x="0" y="0"/>
                </a:moveTo>
                <a:lnTo>
                  <a:pt x="12192000" y="0"/>
                </a:lnTo>
                <a:lnTo>
                  <a:pt x="12192000" y="6330669"/>
                </a:lnTo>
                <a:lnTo>
                  <a:pt x="0" y="6330669"/>
                </a:lnTo>
                <a:lnTo>
                  <a:pt x="0" y="0"/>
                </a:lnTo>
                <a:close/>
                <a:moveTo>
                  <a:pt x="456859" y="1211715"/>
                </a:moveTo>
                <a:cubicBezTo>
                  <a:pt x="452891" y="1245840"/>
                  <a:pt x="458447" y="1194241"/>
                  <a:pt x="456860" y="1221222"/>
                </a:cubicBezTo>
                <a:lnTo>
                  <a:pt x="11743186" y="1220314"/>
                </a:lnTo>
                <a:cubicBezTo>
                  <a:pt x="11738585" y="1182104"/>
                  <a:pt x="11746222" y="1229391"/>
                  <a:pt x="11744334" y="1210175"/>
                </a:cubicBezTo>
                <a:lnTo>
                  <a:pt x="456859" y="1211715"/>
                </a:lnTo>
                <a:close/>
              </a:path>
            </a:pathLst>
          </a:custGeom>
          <a:ln>
            <a:noFill/>
          </a:ln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 dirty="0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E9358EC-D92A-4D84-94E7-3101CAAE9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" y="4750308"/>
            <a:ext cx="1943100" cy="39319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3B5EC-5CF7-4752-8999-F48ADB26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6961-2EC2-4846-8118-47565CCB3469}" type="slidenum">
              <a:rPr lang="en-GB" smtClean="0">
                <a:solidFill>
                  <a:srgbClr val="053868"/>
                </a:solidFill>
              </a:rPr>
              <a:pPr/>
              <a:t>‹#›</a:t>
            </a:fld>
            <a:endParaRPr lang="en-GB">
              <a:solidFill>
                <a:srgbClr val="053868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1FBDA3-466C-449F-9F5F-52F066491D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8521" y="1122455"/>
            <a:ext cx="2322000" cy="2975466"/>
          </a:xfrm>
        </p:spPr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able Placeholder 6">
            <a:extLst>
              <a:ext uri="{FF2B5EF4-FFF2-40B4-BE49-F238E27FC236}">
                <a16:creationId xmlns:a16="http://schemas.microsoft.com/office/drawing/2014/main" id="{EA0C68D6-6D6F-4FF8-81A2-1AD4EF7F02FB}"/>
              </a:ext>
            </a:extLst>
          </p:cNvPr>
          <p:cNvSpPr>
            <a:spLocks noGrp="1"/>
          </p:cNvSpPr>
          <p:nvPr>
            <p:ph type="tbl" sz="quarter" idx="20"/>
          </p:nvPr>
        </p:nvSpPr>
        <p:spPr>
          <a:xfrm>
            <a:off x="7528864" y="1270179"/>
            <a:ext cx="1266614" cy="511012"/>
          </a:xfrm>
        </p:spPr>
        <p:txBody>
          <a:bodyPr/>
          <a:lstStyle/>
          <a:p>
            <a:r>
              <a:rPr lang="ru-RU"/>
              <a:t>Вставка таблицы</a:t>
            </a:r>
            <a:endParaRPr lang="en-GB"/>
          </a:p>
        </p:txBody>
      </p:sp>
      <p:sp>
        <p:nvSpPr>
          <p:cNvPr id="20" name="Table Placeholder 6">
            <a:extLst>
              <a:ext uri="{FF2B5EF4-FFF2-40B4-BE49-F238E27FC236}">
                <a16:creationId xmlns:a16="http://schemas.microsoft.com/office/drawing/2014/main" id="{C139BE69-49C5-4EF1-AADC-C63C881C0942}"/>
              </a:ext>
            </a:extLst>
          </p:cNvPr>
          <p:cNvSpPr>
            <a:spLocks noGrp="1"/>
          </p:cNvSpPr>
          <p:nvPr>
            <p:ph type="tbl" sz="quarter" idx="21"/>
          </p:nvPr>
        </p:nvSpPr>
        <p:spPr>
          <a:xfrm>
            <a:off x="7528864" y="1864732"/>
            <a:ext cx="1266614" cy="1607130"/>
          </a:xfrm>
        </p:spPr>
        <p:txBody>
          <a:bodyPr/>
          <a:lstStyle/>
          <a:p>
            <a:r>
              <a:rPr lang="ru-RU"/>
              <a:t>Вставка таблицы</a:t>
            </a:r>
            <a:endParaRPr lang="en-GB"/>
          </a:p>
        </p:txBody>
      </p:sp>
      <p:pic>
        <p:nvPicPr>
          <p:cNvPr id="11" name="Picture 14" descr="A sign in the dark&#10;&#10;Description automatically generated">
            <a:extLst>
              <a:ext uri="{FF2B5EF4-FFF2-40B4-BE49-F238E27FC236}">
                <a16:creationId xmlns:a16="http://schemas.microsoft.com/office/drawing/2014/main" id="{AC9BE218-21C5-4062-9A3C-3BAD3A5AA7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9" y="4832696"/>
            <a:ext cx="1134000" cy="231929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14C4722-2CED-4280-B267-6902C27766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501" y="134647"/>
            <a:ext cx="8457979" cy="309107"/>
          </a:xfrm>
        </p:spPr>
        <p:txBody>
          <a:bodyPr>
            <a:noAutofit/>
          </a:bodyPr>
          <a:lstStyle>
            <a:lvl1pPr>
              <a:lnSpc>
                <a:spcPts val="1620"/>
              </a:lnSpc>
              <a:spcAft>
                <a:spcPts val="0"/>
              </a:spcAft>
              <a:defRPr sz="1350"/>
            </a:lvl1pPr>
            <a:lvl2pPr>
              <a:lnSpc>
                <a:spcPts val="1463"/>
              </a:lnSpc>
              <a:spcAft>
                <a:spcPts val="0"/>
              </a:spcAft>
              <a:defRPr sz="1013">
                <a:solidFill>
                  <a:schemeClr val="accent3"/>
                </a:solidFill>
              </a:defRPr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4020A0-3B78-4E12-AFA4-DABE5ECC87F5}"/>
              </a:ext>
            </a:extLst>
          </p:cNvPr>
          <p:cNvCxnSpPr/>
          <p:nvPr userDrawn="1"/>
        </p:nvCxnSpPr>
        <p:spPr>
          <a:xfrm>
            <a:off x="348522" y="725480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6"/>
          <p:cNvSpPr>
            <a:spLocks noGrp="1"/>
          </p:cNvSpPr>
          <p:nvPr>
            <p:ph sz="quarter" idx="17"/>
          </p:nvPr>
        </p:nvSpPr>
        <p:spPr>
          <a:xfrm>
            <a:off x="335793" y="476198"/>
            <a:ext cx="8459686" cy="249282"/>
          </a:xfrm>
        </p:spPr>
        <p:txBody>
          <a:bodyPr anchor="ctr"/>
          <a:lstStyle>
            <a:lvl1pPr>
              <a:defRPr sz="1013" b="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63133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1EEB3C91-E980-42EE-866E-62C718782A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7" r="687"/>
          <a:stretch/>
        </p:blipFill>
        <p:spPr>
          <a:xfrm>
            <a:off x="-98514" y="1"/>
            <a:ext cx="8100596" cy="511547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C40D5A0-5211-4EDE-95CE-3D4F6467F229}"/>
              </a:ext>
            </a:extLst>
          </p:cNvPr>
          <p:cNvSpPr/>
          <p:nvPr userDrawn="1"/>
        </p:nvSpPr>
        <p:spPr>
          <a:xfrm>
            <a:off x="0" y="4755565"/>
            <a:ext cx="9144000" cy="3879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solidFill>
                <a:prstClr val="white"/>
              </a:solidFill>
            </a:endParaRPr>
          </a:p>
        </p:txBody>
      </p:sp>
      <p:pic>
        <p:nvPicPr>
          <p:cNvPr id="19" name="Picture 18" descr="A picture containing light&#10;&#10;Description automatically generated">
            <a:extLst>
              <a:ext uri="{FF2B5EF4-FFF2-40B4-BE49-F238E27FC236}">
                <a16:creationId xmlns:a16="http://schemas.microsoft.com/office/drawing/2014/main" id="{0FF78B9B-8ECD-43B3-AEC9-1CAFB65980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24" b="81658"/>
          <a:stretch/>
        </p:blipFill>
        <p:spPr>
          <a:xfrm>
            <a:off x="0" y="4747394"/>
            <a:ext cx="1812794" cy="396107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7EB3AAF-28BD-445E-8682-71FF1EE19CE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12" y="4831374"/>
            <a:ext cx="1134000" cy="23261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094C2B-EC39-44C4-A55D-409F40823F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854" y="1468041"/>
            <a:ext cx="4343400" cy="2309813"/>
          </a:xfrm>
        </p:spPr>
        <p:txBody>
          <a:bodyPr/>
          <a:lstStyle>
            <a:lvl1pPr>
              <a:lnSpc>
                <a:spcPts val="2363"/>
              </a:lnSpc>
              <a:spcBef>
                <a:spcPts val="0"/>
              </a:spcBef>
              <a:spcAft>
                <a:spcPts val="338"/>
              </a:spcAft>
              <a:defRPr sz="2081"/>
            </a:lvl1pPr>
            <a:lvl2pPr>
              <a:lnSpc>
                <a:spcPts val="1620"/>
              </a:lnSpc>
              <a:spcAft>
                <a:spcPts val="0"/>
              </a:spcAft>
              <a:defRPr sz="1350">
                <a:solidFill>
                  <a:schemeClr val="accent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78D7B35-B31F-46AD-AFE7-8E075A8DB5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4939" y="4112068"/>
            <a:ext cx="2376000" cy="594000"/>
          </a:xfrm>
        </p:spPr>
        <p:txBody>
          <a:bodyPr/>
          <a:lstStyle>
            <a:lvl1pPr>
              <a:lnSpc>
                <a:spcPts val="1013"/>
              </a:lnSpc>
              <a:spcBef>
                <a:spcPts val="0"/>
              </a:spcBef>
              <a:defRPr sz="788"/>
            </a:lvl1pPr>
            <a:lvl2pPr>
              <a:lnSpc>
                <a:spcPts val="1013"/>
              </a:lnSpc>
              <a:spcAft>
                <a:spcPts val="0"/>
              </a:spcAft>
              <a:defRPr sz="788">
                <a:solidFill>
                  <a:schemeClr val="accent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BFE0A5D-61E6-4CAD-ACE2-481030BA530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00600" y="1128601"/>
            <a:ext cx="4007386" cy="3480953"/>
          </a:xfrm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549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521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roup overview - Whit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evice&#10;&#10;Description automatically generated">
            <a:extLst>
              <a:ext uri="{FF2B5EF4-FFF2-40B4-BE49-F238E27FC236}">
                <a16:creationId xmlns:a16="http://schemas.microsoft.com/office/drawing/2014/main" id="{8BE8928B-E8D6-46F0-999B-D54C177456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" y="-2286"/>
            <a:ext cx="9141714" cy="4752594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E9358EC-D92A-4D84-94E7-3101CAAE91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6" y="4750308"/>
            <a:ext cx="1943100" cy="39319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1FBDA3-466C-449F-9F5F-52F066491D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6949" y="1122455"/>
            <a:ext cx="2234803" cy="914400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able Placeholder 6">
            <a:extLst>
              <a:ext uri="{FF2B5EF4-FFF2-40B4-BE49-F238E27FC236}">
                <a16:creationId xmlns:a16="http://schemas.microsoft.com/office/drawing/2014/main" id="{F42C471C-41A4-41E2-91D9-8C9B3F613AD7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336948" y="2248729"/>
            <a:ext cx="1266614" cy="2388521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16" name="Table Placeholder 6">
            <a:extLst>
              <a:ext uri="{FF2B5EF4-FFF2-40B4-BE49-F238E27FC236}">
                <a16:creationId xmlns:a16="http://schemas.microsoft.com/office/drawing/2014/main" id="{CF099CCF-D1E3-4943-816A-315AB9C0553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1772422" y="3120786"/>
            <a:ext cx="1266614" cy="1516468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19" name="Table Placeholder 6">
            <a:extLst>
              <a:ext uri="{FF2B5EF4-FFF2-40B4-BE49-F238E27FC236}">
                <a16:creationId xmlns:a16="http://schemas.microsoft.com/office/drawing/2014/main" id="{EA0C68D6-6D6F-4FF8-81A2-1AD4EF7F02FB}"/>
              </a:ext>
            </a:extLst>
          </p:cNvPr>
          <p:cNvSpPr>
            <a:spLocks noGrp="1"/>
          </p:cNvSpPr>
          <p:nvPr>
            <p:ph type="tbl" sz="quarter" idx="20"/>
          </p:nvPr>
        </p:nvSpPr>
        <p:spPr>
          <a:xfrm>
            <a:off x="4660177" y="3117540"/>
            <a:ext cx="1266614" cy="1519718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20" name="Table Placeholder 6">
            <a:extLst>
              <a:ext uri="{FF2B5EF4-FFF2-40B4-BE49-F238E27FC236}">
                <a16:creationId xmlns:a16="http://schemas.microsoft.com/office/drawing/2014/main" id="{C139BE69-49C5-4EF1-AADC-C63C881C0942}"/>
              </a:ext>
            </a:extLst>
          </p:cNvPr>
          <p:cNvSpPr>
            <a:spLocks noGrp="1"/>
          </p:cNvSpPr>
          <p:nvPr>
            <p:ph type="tbl" sz="quarter" idx="21"/>
          </p:nvPr>
        </p:nvSpPr>
        <p:spPr>
          <a:xfrm>
            <a:off x="6104965" y="3120787"/>
            <a:ext cx="1266614" cy="1519718"/>
          </a:xfrm>
        </p:spPr>
        <p:txBody>
          <a:bodyPr/>
          <a:lstStyle/>
          <a:p>
            <a:r>
              <a:rPr lang="en-US" dirty="0"/>
              <a:t>Click icon to add table</a:t>
            </a:r>
            <a:endParaRPr lang="en-GB" dirty="0"/>
          </a:p>
        </p:txBody>
      </p:sp>
      <p:pic>
        <p:nvPicPr>
          <p:cNvPr id="17" name="Picture 16" descr="A sign in the dark&#10;&#10;Description automatically generated">
            <a:extLst>
              <a:ext uri="{FF2B5EF4-FFF2-40B4-BE49-F238E27FC236}">
                <a16:creationId xmlns:a16="http://schemas.microsoft.com/office/drawing/2014/main" id="{44EBAB15-938B-447C-A993-18136CF318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822" y="4818556"/>
            <a:ext cx="1134000" cy="231929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D3918E3-18A6-44A4-B46B-C00D6A544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2617" y="4874627"/>
            <a:ext cx="621563" cy="144554"/>
          </a:xfrm>
        </p:spPr>
        <p:txBody>
          <a:bodyPr/>
          <a:lstStyle>
            <a:lvl1pPr algn="r">
              <a:defRPr/>
            </a:lvl1pPr>
          </a:lstStyle>
          <a:p>
            <a:fld id="{B6FC6961-2EC2-4846-8118-47565CCB3469}" type="slidenum">
              <a:rPr lang="en-GB" smtClean="0">
                <a:solidFill>
                  <a:srgbClr val="053868"/>
                </a:solidFill>
              </a:rPr>
              <a:pPr/>
              <a:t>‹#›</a:t>
            </a:fld>
            <a:endParaRPr lang="en-GB" dirty="0">
              <a:solidFill>
                <a:srgbClr val="053868"/>
              </a:solidFill>
            </a:endParaRP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314C4722-2CED-4280-B267-6902C27766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7501" y="108347"/>
            <a:ext cx="8457979" cy="567000"/>
          </a:xfrm>
        </p:spPr>
        <p:txBody>
          <a:bodyPr>
            <a:noAutofit/>
          </a:bodyPr>
          <a:lstStyle>
            <a:lvl1pPr>
              <a:lnSpc>
                <a:spcPts val="1620"/>
              </a:lnSpc>
              <a:spcAft>
                <a:spcPts val="0"/>
              </a:spcAft>
              <a:defRPr sz="1350"/>
            </a:lvl1pPr>
            <a:lvl2pPr>
              <a:lnSpc>
                <a:spcPts val="1463"/>
              </a:lnSpc>
              <a:spcAft>
                <a:spcPts val="0"/>
              </a:spcAft>
              <a:defRPr sz="1013">
                <a:solidFill>
                  <a:schemeClr val="accent3"/>
                </a:solidFill>
              </a:defRPr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4020A0-3B78-4E12-AFA4-DABE5ECC87F5}"/>
              </a:ext>
            </a:extLst>
          </p:cNvPr>
          <p:cNvCxnSpPr/>
          <p:nvPr userDrawn="1"/>
        </p:nvCxnSpPr>
        <p:spPr>
          <a:xfrm>
            <a:off x="348522" y="715317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38493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E9358EC-D92A-4D84-94E7-3101CAAE9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" y="4750308"/>
            <a:ext cx="1943100" cy="39319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14C4722-2CED-4280-B267-6902C27766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7502" y="88516"/>
            <a:ext cx="8457979" cy="211597"/>
          </a:xfrm>
        </p:spPr>
        <p:txBody>
          <a:bodyPr>
            <a:spAutoFit/>
          </a:bodyPr>
          <a:lstStyle>
            <a:lvl1pPr>
              <a:lnSpc>
                <a:spcPts val="1620"/>
              </a:lnSpc>
              <a:spcAft>
                <a:spcPts val="0"/>
              </a:spcAft>
              <a:defRPr sz="1350"/>
            </a:lvl1pPr>
            <a:lvl2pPr>
              <a:lnSpc>
                <a:spcPts val="1463"/>
              </a:lnSpc>
              <a:spcAft>
                <a:spcPts val="0"/>
              </a:spcAft>
              <a:defRPr sz="1013">
                <a:solidFill>
                  <a:schemeClr val="accent3"/>
                </a:solidFill>
              </a:defRPr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4020A0-3B78-4E12-AFA4-DABE5ECC87F5}"/>
              </a:ext>
            </a:extLst>
          </p:cNvPr>
          <p:cNvCxnSpPr/>
          <p:nvPr userDrawn="1"/>
        </p:nvCxnSpPr>
        <p:spPr>
          <a:xfrm>
            <a:off x="333216" y="438309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F56CE7-6F9C-4586-9165-13F5EAD99529}"/>
              </a:ext>
            </a:extLst>
          </p:cNvPr>
          <p:cNvCxnSpPr/>
          <p:nvPr userDrawn="1"/>
        </p:nvCxnSpPr>
        <p:spPr>
          <a:xfrm>
            <a:off x="348302" y="4749155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sign in the dark&#10;&#10;Description automatically generated">
            <a:extLst>
              <a:ext uri="{FF2B5EF4-FFF2-40B4-BE49-F238E27FC236}">
                <a16:creationId xmlns:a16="http://schemas.microsoft.com/office/drawing/2014/main" id="{AC9BE218-21C5-4062-9A3C-3BAD3A5AA7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17" y="4830940"/>
            <a:ext cx="1482487" cy="231929"/>
          </a:xfrm>
          <a:prstGeom prst="rect">
            <a:avLst/>
          </a:prstGeom>
        </p:spPr>
      </p:pic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58400" y="478032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3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277E114-D96D-4FEC-947B-A6F4129939A9}" type="slidenum">
              <a:rPr lang="en-US" smtClean="0">
                <a:solidFill>
                  <a:srgbClr val="053868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53868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223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60CF3E3-945F-4AFE-B1EF-116C23CB8F23}" type="datetimeFigureOut">
              <a:rPr lang="ru-RU" smtClean="0">
                <a:solidFill>
                  <a:prstClr val="black"/>
                </a:solidFill>
                <a:latin typeface="Arial"/>
              </a:rPr>
              <a:pPr/>
              <a:t>13.02.2023</a:t>
            </a:fld>
            <a:endParaRPr lang="ru-RU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8C3F5-AF5E-4096-AF62-2580844E4A04}" type="slidenum">
              <a:rPr lang="ru-RU" smtClean="0">
                <a:solidFill>
                  <a:srgbClr val="053868"/>
                </a:solidFill>
                <a:latin typeface="Arial"/>
              </a:rPr>
              <a:pPr/>
              <a:t>‹#›</a:t>
            </a:fld>
            <a:endParaRPr lang="ru-RU">
              <a:solidFill>
                <a:srgbClr val="053868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12131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5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7" y="4750308"/>
            <a:ext cx="1943102" cy="393194"/>
          </a:xfrm>
          <a:prstGeom prst="rect">
            <a:avLst/>
          </a:prstGeom>
          <a:ln w="12700">
            <a:miter lim="400000"/>
          </a:ln>
        </p:spPr>
      </p:pic>
      <p:sp>
        <p:nvSpPr>
          <p:cNvPr id="140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668253" y="1129601"/>
            <a:ext cx="4127225" cy="3480303"/>
          </a:xfrm>
          <a:prstGeom prst="rect">
            <a:avLst/>
          </a:prstGeom>
        </p:spPr>
        <p:txBody>
          <a:bodyPr lIns="0" tIns="0" rIns="0" bIns="0"/>
          <a:lstStyle>
            <a:lvl1pPr marL="0" indent="0" defTabSz="685800">
              <a:lnSpc>
                <a:spcPts val="1300"/>
              </a:lnSpc>
              <a:spcBef>
                <a:spcPts val="900"/>
              </a:spcBef>
              <a:buSzTx/>
              <a:buFontTx/>
              <a:buNone/>
              <a:defRPr sz="1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 defTabSz="685800">
              <a:lnSpc>
                <a:spcPts val="1300"/>
              </a:lnSpc>
              <a:spcBef>
                <a:spcPts val="900"/>
              </a:spcBef>
              <a:buSzTx/>
              <a:buFontTx/>
              <a:buNone/>
              <a:defRPr sz="1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 defTabSz="685800">
              <a:lnSpc>
                <a:spcPts val="1300"/>
              </a:lnSpc>
              <a:spcBef>
                <a:spcPts val="900"/>
              </a:spcBef>
              <a:buSzTx/>
              <a:buFontTx/>
              <a:buNone/>
              <a:defRPr sz="1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5553" indent="-165553" defTabSz="685800">
              <a:lnSpc>
                <a:spcPts val="1300"/>
              </a:lnSpc>
              <a:spcBef>
                <a:spcPts val="900"/>
              </a:spcBef>
              <a:buFontTx/>
              <a:buChar char="•"/>
              <a:defRPr sz="1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 defTabSz="685800">
              <a:lnSpc>
                <a:spcPts val="1300"/>
              </a:lnSpc>
              <a:spcBef>
                <a:spcPts val="900"/>
              </a:spcBef>
              <a:buSzTx/>
              <a:buFontTx/>
              <a:buNone/>
              <a:defRPr sz="1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37499" y="86439"/>
            <a:ext cx="8457980" cy="567002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defTabSz="685800">
              <a:lnSpc>
                <a:spcPts val="1300"/>
              </a:lnSpc>
              <a:spcBef>
                <a:spcPts val="900"/>
              </a:spcBef>
              <a:buSzTx/>
              <a:buFontTx/>
              <a:buNone/>
              <a:defRPr sz="1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08" name="Straight Connector 9"/>
          <p:cNvSpPr/>
          <p:nvPr/>
        </p:nvSpPr>
        <p:spPr>
          <a:xfrm>
            <a:off x="348521" y="693409"/>
            <a:ext cx="8462266" cy="1"/>
          </a:xfrm>
          <a:prstGeom prst="line">
            <a:avLst/>
          </a:prstGeom>
          <a:ln w="3175">
            <a:solidFill>
              <a:schemeClr val="accent1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409" name="Straight Connector 10"/>
          <p:cNvSpPr/>
          <p:nvPr/>
        </p:nvSpPr>
        <p:spPr>
          <a:xfrm>
            <a:off x="348300" y="4749154"/>
            <a:ext cx="8462265" cy="1"/>
          </a:xfrm>
          <a:prstGeom prst="line">
            <a:avLst/>
          </a:prstGeom>
          <a:ln w="3175">
            <a:solidFill>
              <a:schemeClr val="accent1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4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6946" y="1129903"/>
            <a:ext cx="4158004" cy="216003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defTabSz="685800">
              <a:lnSpc>
                <a:spcPts val="1300"/>
              </a:lnSpc>
              <a:spcBef>
                <a:spcPts val="900"/>
              </a:spcBef>
              <a:buSzTx/>
              <a:buFontTx/>
              <a:buNone/>
              <a:defRPr sz="1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411" name="Рисунок 14" descr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94" y="4736438"/>
            <a:ext cx="1236900" cy="399602"/>
          </a:xfrm>
          <a:prstGeom prst="rect">
            <a:avLst/>
          </a:prstGeom>
          <a:ln w="12700">
            <a:miter lim="400000"/>
          </a:ln>
        </p:spPr>
      </p:pic>
      <p:sp>
        <p:nvSpPr>
          <p:cNvPr id="14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67177" y="4874626"/>
            <a:ext cx="127001" cy="127001"/>
          </a:xfrm>
          <a:prstGeom prst="rect">
            <a:avLst/>
          </a:prstGeom>
        </p:spPr>
        <p:txBody>
          <a:bodyPr lIns="0" tIns="0" rIns="0" bIns="0" anchor="t"/>
          <a:lstStyle>
            <a:lvl1pPr defTabSz="685800">
              <a:def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5523321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E9358EC-D92A-4D84-94E7-3101CAAE9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" y="4750308"/>
            <a:ext cx="1943100" cy="3931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6DBB8-57A4-4D9D-914A-A2414B054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522" y="1129603"/>
            <a:ext cx="4115194" cy="348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14C4722-2CED-4280-B267-6902C27766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7500" y="86440"/>
            <a:ext cx="8457979" cy="567000"/>
          </a:xfrm>
        </p:spPr>
        <p:txBody>
          <a:bodyPr>
            <a:noAutofit/>
          </a:bodyPr>
          <a:lstStyle>
            <a:lvl1pPr>
              <a:lnSpc>
                <a:spcPts val="2146"/>
              </a:lnSpc>
              <a:spcAft>
                <a:spcPts val="0"/>
              </a:spcAft>
              <a:defRPr sz="1789"/>
            </a:lvl1pPr>
            <a:lvl2pPr>
              <a:lnSpc>
                <a:spcPts val="1938"/>
              </a:lnSpc>
              <a:spcAft>
                <a:spcPts val="0"/>
              </a:spcAft>
              <a:defRPr sz="1341">
                <a:solidFill>
                  <a:schemeClr val="accent3"/>
                </a:solidFill>
              </a:defRPr>
            </a:lvl2pPr>
            <a:lvl3pPr>
              <a:defRPr sz="1789"/>
            </a:lvl3pPr>
            <a:lvl4pPr>
              <a:defRPr sz="1789"/>
            </a:lvl4pPr>
            <a:lvl5pPr>
              <a:defRPr sz="178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4020A0-3B78-4E12-AFA4-DABE5ECC87F5}"/>
              </a:ext>
            </a:extLst>
          </p:cNvPr>
          <p:cNvCxnSpPr/>
          <p:nvPr userDrawn="1"/>
        </p:nvCxnSpPr>
        <p:spPr>
          <a:xfrm>
            <a:off x="348521" y="693410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F56CE7-6F9C-4586-9165-13F5EAD99529}"/>
              </a:ext>
            </a:extLst>
          </p:cNvPr>
          <p:cNvCxnSpPr/>
          <p:nvPr userDrawn="1"/>
        </p:nvCxnSpPr>
        <p:spPr>
          <a:xfrm>
            <a:off x="348300" y="4749155"/>
            <a:ext cx="8462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91ED75-CB7E-4CAD-A8D3-3E775704B2D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80284" y="1128600"/>
            <a:ext cx="4115194" cy="348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C1370E1-F6E2-426C-BDA4-3EC54706B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2615" y="4874628"/>
            <a:ext cx="621563" cy="144553"/>
          </a:xfrm>
        </p:spPr>
        <p:txBody>
          <a:bodyPr/>
          <a:lstStyle>
            <a:lvl1pPr algn="r">
              <a:defRPr/>
            </a:lvl1pPr>
          </a:lstStyle>
          <a:p>
            <a:fld id="{B6FC6961-2EC2-4846-8118-47565CCB346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94" y="4736439"/>
            <a:ext cx="1236898" cy="39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0273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Image divider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icture Placeholder 14"/>
          <p:cNvSpPr>
            <a:spLocks noGrp="1"/>
          </p:cNvSpPr>
          <p:nvPr>
            <p:ph type="pic" idx="13"/>
          </p:nvPr>
        </p:nvSpPr>
        <p:spPr>
          <a:xfrm>
            <a:off x="3744000" y="0"/>
            <a:ext cx="5400000" cy="5143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147" name="Group 19"/>
          <p:cNvGrpSpPr/>
          <p:nvPr/>
        </p:nvGrpSpPr>
        <p:grpSpPr>
          <a:xfrm>
            <a:off x="-12032" y="2543038"/>
            <a:ext cx="9156031" cy="2600463"/>
            <a:chOff x="0" y="0"/>
            <a:chExt cx="9156030" cy="2600462"/>
          </a:xfrm>
        </p:grpSpPr>
        <p:sp>
          <p:nvSpPr>
            <p:cNvPr id="143" name="Rectangle 8"/>
            <p:cNvSpPr/>
            <p:nvPr/>
          </p:nvSpPr>
          <p:spPr>
            <a:xfrm>
              <a:off x="12030" y="14421"/>
              <a:ext cx="9144000" cy="2586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hangingPunct="0">
                <a:defRPr sz="13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3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Straight Connector 12"/>
            <p:cNvSpPr/>
            <p:nvPr/>
          </p:nvSpPr>
          <p:spPr>
            <a:xfrm flipH="1" flipV="1">
              <a:off x="-1" y="-1"/>
              <a:ext cx="9153003" cy="1"/>
            </a:xfrm>
            <a:prstGeom prst="line">
              <a:avLst/>
            </a:prstGeom>
            <a:noFill/>
            <a:ln w="11747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hangingPunct="0"/>
              <a:endParaRPr kern="0">
                <a:solidFill>
                  <a:srgbClr val="000000"/>
                </a:solidFill>
                <a:sym typeface="Calibri"/>
              </a:endParaRPr>
            </a:p>
          </p:txBody>
        </p:sp>
        <p:pic>
          <p:nvPicPr>
            <p:cNvPr id="145" name="Picture 11" descr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80042" y="2288333"/>
              <a:ext cx="1134002" cy="2326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6" name="Picture 18" descr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335" y="42997"/>
              <a:ext cx="4077002" cy="2533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68637" y="622741"/>
            <a:ext cx="4374001" cy="1681846"/>
          </a:xfrm>
          <a:prstGeom prst="rect">
            <a:avLst/>
          </a:prstGeom>
        </p:spPr>
        <p:txBody>
          <a:bodyPr lIns="0" tIns="0" rIns="0" bIns="0"/>
          <a:lstStyle>
            <a:lvl1pPr marL="0" indent="0" defTabSz="685800">
              <a:lnSpc>
                <a:spcPts val="3100"/>
              </a:lnSpc>
              <a:spcBef>
                <a:spcPts val="0"/>
              </a:spcBef>
              <a:buSzTx/>
              <a:buFontTx/>
              <a:buNone/>
              <a:defRPr sz="2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 defTabSz="685800">
              <a:lnSpc>
                <a:spcPts val="3100"/>
              </a:lnSpc>
              <a:spcBef>
                <a:spcPts val="0"/>
              </a:spcBef>
              <a:buSzTx/>
              <a:buFontTx/>
              <a:buNone/>
              <a:defRPr sz="2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 defTabSz="685800">
              <a:lnSpc>
                <a:spcPts val="3100"/>
              </a:lnSpc>
              <a:spcBef>
                <a:spcPts val="0"/>
              </a:spcBef>
              <a:buSzTx/>
              <a:buFontTx/>
              <a:buNone/>
              <a:defRPr sz="2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469343" indent="-469343" defTabSz="685800">
              <a:lnSpc>
                <a:spcPts val="3100"/>
              </a:lnSpc>
              <a:spcBef>
                <a:spcPts val="0"/>
              </a:spcBef>
              <a:buFontTx/>
              <a:buChar char="•"/>
              <a:defRPr sz="2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69343" indent="-469343" defTabSz="685800">
              <a:lnSpc>
                <a:spcPts val="3100"/>
              </a:lnSpc>
              <a:spcBef>
                <a:spcPts val="0"/>
              </a:spcBef>
              <a:buFontTx/>
              <a:buChar char="•"/>
              <a:defRPr sz="2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48303" y="595563"/>
            <a:ext cx="924044" cy="1709020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defTabSz="685800">
              <a:lnSpc>
                <a:spcPts val="1300"/>
              </a:lnSpc>
              <a:spcBef>
                <a:spcPts val="900"/>
              </a:spcBef>
              <a:buSzTx/>
              <a:buFontTx/>
              <a:buNone/>
              <a:defRPr sz="1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26199" y="4767262"/>
            <a:ext cx="127001" cy="12700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>
                <a:solidFill>
                  <a:srgbClr val="053868"/>
                </a:solidFill>
              </a:rPr>
              <a:pPr/>
              <a:t>‹#›</a:t>
            </a:fld>
            <a:endParaRPr>
              <a:solidFill>
                <a:srgbClr val="0538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96189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image cov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82F498E-AE08-414D-852F-3F480AB2462C}"/>
              </a:ext>
            </a:extLst>
          </p:cNvPr>
          <p:cNvGrpSpPr/>
          <p:nvPr userDrawn="1"/>
        </p:nvGrpSpPr>
        <p:grpSpPr>
          <a:xfrm>
            <a:off x="-7454" y="-311697"/>
            <a:ext cx="9153000" cy="2159591"/>
            <a:chOff x="-9939" y="-415597"/>
            <a:chExt cx="12204000" cy="28794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AA8CF84-DB06-4641-83BE-2518D9F1DF01}"/>
                </a:ext>
              </a:extLst>
            </p:cNvPr>
            <p:cNvGrpSpPr/>
            <p:nvPr userDrawn="1"/>
          </p:nvGrpSpPr>
          <p:grpSpPr>
            <a:xfrm>
              <a:off x="0" y="-415597"/>
              <a:ext cx="12192000" cy="2879454"/>
              <a:chOff x="0" y="-415597"/>
              <a:chExt cx="12192000" cy="2879454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3D0899F-A974-41A2-865E-4613C6112A48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12192000" cy="234214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>
                  <a:solidFill>
                    <a:prstClr val="white"/>
                  </a:solidFill>
                  <a:latin typeface="Arial"/>
                </a:endParaRPr>
              </a:p>
            </p:txBody>
          </p:sp>
          <p:pic>
            <p:nvPicPr>
              <p:cNvPr id="11" name="Picture 10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30347E46-6CE9-4CD5-884F-990BB9323E5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68915" y="949484"/>
                <a:ext cx="2466000" cy="507422"/>
              </a:xfrm>
              <a:prstGeom prst="rect">
                <a:avLst/>
              </a:prstGeom>
            </p:spPr>
          </p:pic>
          <p:pic>
            <p:nvPicPr>
              <p:cNvPr id="3" name="Picture 2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0D4E1006-4C23-42F0-9180-38397FB7DFF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2423" y="-415597"/>
                <a:ext cx="4486292" cy="2879454"/>
              </a:xfrm>
              <a:prstGeom prst="rect">
                <a:avLst/>
              </a:prstGeom>
            </p:spPr>
          </p:pic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0A1E81-B40C-4F9B-B509-6CE7EFD0AA28}"/>
                </a:ext>
              </a:extLst>
            </p:cNvPr>
            <p:cNvCxnSpPr/>
            <p:nvPr userDrawn="1"/>
          </p:nvCxnSpPr>
          <p:spPr>
            <a:xfrm flipH="1">
              <a:off x="-9939" y="2328499"/>
              <a:ext cx="12204000" cy="0"/>
            </a:xfrm>
            <a:prstGeom prst="line">
              <a:avLst/>
            </a:prstGeom>
            <a:ln w="1174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2DE98-A1B2-41FE-A84B-45B35F8574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299" y="4714062"/>
            <a:ext cx="2057400" cy="273844"/>
          </a:xfrm>
          <a:prstGeom prst="rect">
            <a:avLst/>
          </a:prstGeom>
        </p:spPr>
        <p:txBody>
          <a:bodyPr vert="horz" lIns="0" tIns="0" rIns="0" bIns="0" anchor="t">
            <a:no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CAE390-D4CC-4802-9688-CB728B0CD4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8300" y="670322"/>
            <a:ext cx="6449542" cy="945000"/>
          </a:xfrm>
        </p:spPr>
        <p:txBody>
          <a:bodyPr/>
          <a:lstStyle>
            <a:lvl1pPr>
              <a:lnSpc>
                <a:spcPts val="2910"/>
              </a:lnSpc>
              <a:spcAft>
                <a:spcPts val="450"/>
              </a:spcAft>
              <a:defRPr sz="2625" b="0">
                <a:solidFill>
                  <a:schemeClr val="bg1"/>
                </a:solidFill>
              </a:defRPr>
            </a:lvl1pPr>
            <a:lvl2pPr>
              <a:lnSpc>
                <a:spcPts val="2910"/>
              </a:lnSpc>
              <a:spcAft>
                <a:spcPts val="0"/>
              </a:spcAft>
              <a:defRPr sz="1800" b="0">
                <a:solidFill>
                  <a:schemeClr val="accent3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68556C4-20D5-4DD8-B692-464DE31192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1792848"/>
            <a:ext cx="3051000" cy="3350652"/>
          </a:xfrm>
          <a:noFill/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/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D799EBD7-40CA-41B9-9BD5-91ABFD08D1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50004" y="1792800"/>
            <a:ext cx="3051000" cy="3350652"/>
          </a:xfrm>
          <a:noFill/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/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C5064A06-EC18-4379-BE8F-C5EB6B956B4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0011" y="1792848"/>
            <a:ext cx="3043990" cy="3350652"/>
          </a:xfrm>
          <a:noFill/>
        </p:spPr>
        <p:txBody>
          <a:bodyPr anchor="ctr"/>
          <a:lstStyle>
            <a:lvl1pPr algn="ctr">
              <a:defRPr b="0"/>
            </a:lvl1pPr>
          </a:lstStyle>
          <a:p>
            <a:r>
              <a:rPr lang="ru-RU"/>
              <a:t>Вставка рисунка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4170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Перв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6AD71-46D5-9541-B8F8-6B81A7FB2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773189"/>
            <a:ext cx="4972050" cy="1394513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3D08AF-93F1-7A49-9663-3CAB7FA28C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1" y="3270096"/>
            <a:ext cx="5815361" cy="882340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subtitle style</a:t>
            </a:r>
            <a:endParaRPr lang="en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4F849-D494-8941-B76B-C011E171C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8647-4381-2044-A885-9FDDA139EB27}" type="datetime1">
              <a:rPr lang="ru-RU" smtClean="0"/>
              <a:t>14.02.2023</a:t>
            </a:fld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83146-59FB-1846-A868-E36516517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7591" y="4767263"/>
            <a:ext cx="430716" cy="273844"/>
          </a:xfrm>
        </p:spPr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D35F80A-1A07-423C-285F-47E9D702CF85}"/>
              </a:ext>
            </a:extLst>
          </p:cNvPr>
          <p:cNvSpPr/>
          <p:nvPr userDrawn="1"/>
        </p:nvSpPr>
        <p:spPr>
          <a:xfrm>
            <a:off x="5247860" y="4581939"/>
            <a:ext cx="1152939" cy="561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5C9224-318C-4ECC-C2E5-B906318FE792}"/>
              </a:ext>
            </a:extLst>
          </p:cNvPr>
          <p:cNvSpPr txBox="1"/>
          <p:nvPr userDrawn="1"/>
        </p:nvSpPr>
        <p:spPr>
          <a:xfrm>
            <a:off x="1474097" y="4783814"/>
            <a:ext cx="457324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" sz="900" b="0" i="0" u="none" strike="noStrike" dirty="0">
                <a:solidFill>
                  <a:srgbClr val="EB008A"/>
                </a:solidFill>
                <a:effectLst/>
                <a:latin typeface="Cuprum"/>
              </a:rPr>
              <a:t>VI </a:t>
            </a:r>
            <a:r>
              <a:rPr lang="ru-RU" sz="900" b="0" i="0" u="none" strike="noStrike" dirty="0">
                <a:solidFill>
                  <a:srgbClr val="EB008A"/>
                </a:solidFill>
                <a:effectLst/>
                <a:latin typeface="Cuprum"/>
              </a:rPr>
              <a:t>Международная конференция «Ягоды России 2023» (15 – 17 февраля 2023г.)</a:t>
            </a:r>
            <a:endParaRPr lang="ru-RU" sz="900" b="0" i="0" dirty="0">
              <a:solidFill>
                <a:srgbClr val="EB008A"/>
              </a:solidFill>
              <a:effectLst/>
              <a:latin typeface="Cuprum"/>
            </a:endParaRPr>
          </a:p>
        </p:txBody>
      </p:sp>
    </p:spTree>
    <p:extLst>
      <p:ext uri="{BB962C8B-B14F-4D97-AF65-F5344CB8AC3E}">
        <p14:creationId xmlns:p14="http://schemas.microsoft.com/office/powerpoint/2010/main" val="13336162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Содержимое презентации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FDF53-E1AF-A841-899E-04DA1B6C6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276CE-60EF-AF4C-BD34-F4347C38C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E3161-7589-E14E-B74E-03751711C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9AF5-E0A8-4145-B751-6732FE0CF08E}" type="datetime1">
              <a:rPr lang="ru-RU" smtClean="0"/>
              <a:t>14.02.2023</a:t>
            </a:fld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E839F-3EEC-E749-9FC4-920F02FE3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10169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сек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1FF551-4305-8142-8AFB-72822C0CE8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E2629F-AB97-204C-90A5-B66DB1992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154" y="1282304"/>
            <a:ext cx="6975089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DAD87-94F4-EB44-96A9-DAC50FEB5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2154" y="3442098"/>
            <a:ext cx="6975089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EB336-E95A-DF45-8D1E-B1F092836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18F4-6625-3540-B196-F87F9F49EC4C}" type="datetime1">
              <a:rPr lang="ru-RU" smtClean="0"/>
              <a:t>14.02.2023</a:t>
            </a:fld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81AAB-F375-AC4C-AF26-BC1CF2F66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2995088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F28B2-29B5-0E45-98A3-33E9CA1E5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23FD9-E161-1142-BD5C-F5F87D3DBC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3068" y="1369218"/>
            <a:ext cx="3661782" cy="297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D0AE90-A876-0B4F-B4D0-F66E45E48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583724" cy="297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949DD-8EA2-484F-8645-5E50EB3B8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7A0A-59AC-9C4A-8020-6E17C017830E}" type="datetime1">
              <a:rPr lang="ru-RU" smtClean="0"/>
              <a:t>14.02.2023</a:t>
            </a:fld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5F2A8-EA32-454E-B125-0579C82E7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9563696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Две колонки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743C6-6B52-3B48-92D8-411F81F17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068" y="273844"/>
            <a:ext cx="7663473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75E96C-3C72-3E4A-AF7A-40C789AB6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3068" y="1260872"/>
            <a:ext cx="37559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4AE077-79B6-1841-92C6-69A7E08D3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3068" y="1878806"/>
            <a:ext cx="3755988" cy="25203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C01AB3-17C8-6849-B502-9F7721B6A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42056" y="1260872"/>
            <a:ext cx="3774485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A54D85-60F1-EC4C-BE14-0DF314F220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42056" y="1878806"/>
            <a:ext cx="3774485" cy="25203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9C45CE-7F61-F349-9969-EAF986619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8121-3CE7-3E49-974F-544454248309}" type="datetime1">
              <a:rPr lang="ru-RU" smtClean="0"/>
              <a:t>14.02.2023</a:t>
            </a:fld>
            <a:endParaRPr lang="en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E3098A-B4D5-CF4B-8713-ED8C2ED0E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4836479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13A1E-82FD-FC43-8D00-8CDB31BC2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6BBEAC-CA31-6D44-99C4-F2FB56CC3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AEA3-3F1A-6B45-B49A-6AFBE0E919BA}" type="datetime1">
              <a:rPr lang="ru-RU" smtClean="0"/>
              <a:t>14.02.2023</a:t>
            </a:fld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2DA8F8-0B16-144A-AD17-7B0EB4771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7722592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Фина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C01483-0244-A748-8A87-8CB93DE44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3CCD6-ACDB-484B-B157-59C584859415}" type="datetime1">
              <a:rPr lang="ru-RU" smtClean="0"/>
              <a:t>14.02.2023</a:t>
            </a:fld>
            <a:endParaRPr lang="en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E034C-2E9D-1D4A-A05F-87CCCA548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1C0D62C-BC45-107E-9A41-7C84CE3C0D43}"/>
              </a:ext>
            </a:extLst>
          </p:cNvPr>
          <p:cNvSpPr/>
          <p:nvPr userDrawn="1"/>
        </p:nvSpPr>
        <p:spPr>
          <a:xfrm>
            <a:off x="5267739" y="4581939"/>
            <a:ext cx="1152939" cy="561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91A8B6C-58DD-7B3A-3A35-0C20BD8D3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691" y="1438689"/>
            <a:ext cx="4975141" cy="1090199"/>
          </a:xfrm>
        </p:spPr>
        <p:txBody>
          <a:bodyPr>
            <a:normAutofit/>
          </a:bodyPr>
          <a:lstStyle>
            <a:lvl1pPr algn="l">
              <a:defRPr sz="4050"/>
            </a:lvl1pPr>
          </a:lstStyle>
          <a:p>
            <a:endParaRPr lang="ru-RU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E4A8F8A5-4288-A366-D13D-6DEB3CD01F0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88691" y="2778246"/>
            <a:ext cx="4975141" cy="18161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Контакты</a:t>
            </a:r>
          </a:p>
        </p:txBody>
      </p:sp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8A557F0E-8736-1459-B864-5F3F0A16C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0110" y="358379"/>
            <a:ext cx="2355056" cy="2078831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ru-RU" dirty="0"/>
              <a:t>Логотип</a:t>
            </a:r>
          </a:p>
        </p:txBody>
      </p:sp>
      <p:sp>
        <p:nvSpPr>
          <p:cNvPr id="18" name="Объект 17">
            <a:extLst>
              <a:ext uri="{FF2B5EF4-FFF2-40B4-BE49-F238E27FC236}">
                <a16:creationId xmlns:a16="http://schemas.microsoft.com/office/drawing/2014/main" id="{FCD91C6C-544E-146C-2D63-2C0543BE7C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388269" y="358379"/>
            <a:ext cx="4975622" cy="997744"/>
          </a:xfrm>
        </p:spPr>
        <p:txBody>
          <a:bodyPr anchor="ctr">
            <a:normAutofit/>
          </a:bodyPr>
          <a:lstStyle>
            <a:lvl1pPr marL="0" indent="0">
              <a:buNone/>
              <a:defRPr sz="3300" b="1"/>
            </a:lvl1pPr>
          </a:lstStyle>
          <a:p>
            <a:pPr lvl="0"/>
            <a:r>
              <a:rPr lang="ru-RU" dirty="0"/>
              <a:t>Наименование компании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732060-8A60-AC96-4492-7A9E7805B828}"/>
              </a:ext>
            </a:extLst>
          </p:cNvPr>
          <p:cNvSpPr txBox="1"/>
          <p:nvPr userDrawn="1"/>
        </p:nvSpPr>
        <p:spPr>
          <a:xfrm>
            <a:off x="1474097" y="4783814"/>
            <a:ext cx="457324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" sz="900" b="0" i="0" u="none" strike="noStrike" dirty="0">
                <a:solidFill>
                  <a:srgbClr val="EB008A"/>
                </a:solidFill>
                <a:effectLst/>
                <a:latin typeface="Cuprum"/>
              </a:rPr>
              <a:t>VI </a:t>
            </a:r>
            <a:r>
              <a:rPr lang="ru-RU" sz="900" b="0" i="0" u="none" strike="noStrike" dirty="0">
                <a:solidFill>
                  <a:srgbClr val="EB008A"/>
                </a:solidFill>
                <a:effectLst/>
                <a:latin typeface="Cuprum"/>
              </a:rPr>
              <a:t>Международная конференция «Ягоды России 2023» (15 – 17 февраля 2023г.)</a:t>
            </a:r>
            <a:endParaRPr lang="ru-RU" sz="900" b="0" i="0" dirty="0">
              <a:solidFill>
                <a:srgbClr val="EB008A"/>
              </a:solidFill>
              <a:effectLst/>
              <a:latin typeface="Cuprum"/>
            </a:endParaRPr>
          </a:p>
        </p:txBody>
      </p:sp>
    </p:spTree>
    <p:extLst>
      <p:ext uri="{BB962C8B-B14F-4D97-AF65-F5344CB8AC3E}">
        <p14:creationId xmlns:p14="http://schemas.microsoft.com/office/powerpoint/2010/main" val="34502888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2A8D7-A2FD-4645-A865-D1E365A6D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068" y="336946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D243A-3098-994F-A389-6CCE390DB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336947"/>
            <a:ext cx="4629150" cy="405884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D989D-B2D8-124C-8E12-C6747A992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3068" y="1537096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CA7B1-F889-4A4B-BDF6-F20712854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4EEAD-6B5F-2241-9525-2554A063C587}" type="datetime1">
              <a:rPr lang="ru-RU" smtClean="0"/>
              <a:t>14.02.2023</a:t>
            </a:fld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BE5AEC-E7BF-EB47-9862-42C53A76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3306390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12EAA-8B86-E648-AF66-154860382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068" y="336946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5516DD-5622-DA42-9FFD-E329376275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336947"/>
            <a:ext cx="4629150" cy="405884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B3527C-B406-0E4B-B005-FE17315BA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3068" y="1537096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A0126E-EACB-004B-A462-A93E0FC45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5633-A952-CD4D-9F56-7258D8D4E7AA}" type="datetime1">
              <a:rPr lang="ru-RU" smtClean="0"/>
              <a:t>14.02.2023</a:t>
            </a:fld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C0551-6B3E-4F43-B7E5-6C48D542A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1201715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9E374-D238-8747-B05B-D24659E52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066" y="273844"/>
            <a:ext cx="72009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D3A204-357B-944A-AA20-04E177C9DC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45066" y="1369219"/>
            <a:ext cx="7200900" cy="3029937"/>
          </a:xfr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D231A-D7F2-CC45-A06E-1EEA92B43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07C7-8A5F-D349-B19D-EF8E6C9F904A}" type="datetime1">
              <a:rPr lang="ru-RU" smtClean="0"/>
              <a:t>14.02.2023</a:t>
            </a:fld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CADB3-6507-CF45-B492-BECA6897C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871934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cov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D33491B4-0595-4A40-AF5B-272B2F489B41}"/>
              </a:ext>
            </a:extLst>
          </p:cNvPr>
          <p:cNvGrpSpPr/>
          <p:nvPr userDrawn="1"/>
        </p:nvGrpSpPr>
        <p:grpSpPr>
          <a:xfrm>
            <a:off x="0" y="1"/>
            <a:ext cx="9144000" cy="4322618"/>
            <a:chOff x="0" y="1"/>
            <a:chExt cx="12192000" cy="576349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D0899F-A974-41A2-865E-4613C6112A48}"/>
                </a:ext>
              </a:extLst>
            </p:cNvPr>
            <p:cNvSpPr/>
            <p:nvPr userDrawn="1"/>
          </p:nvSpPr>
          <p:spPr>
            <a:xfrm>
              <a:off x="0" y="1"/>
              <a:ext cx="12192000" cy="576349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22" name="Picture 21" descr="A close up of a logo&#10;&#10;Description automatically generated">
              <a:extLst>
                <a:ext uri="{FF2B5EF4-FFF2-40B4-BE49-F238E27FC236}">
                  <a16:creationId xmlns:a16="http://schemas.microsoft.com/office/drawing/2014/main" id="{1FA15F51-8F61-47F8-A9F4-4B939CA6E8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21"/>
            <a:stretch/>
          </p:blipFill>
          <p:spPr>
            <a:xfrm>
              <a:off x="145734" y="59075"/>
              <a:ext cx="9756000" cy="5702423"/>
            </a:xfrm>
            <a:prstGeom prst="rect">
              <a:avLst/>
            </a:prstGeom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0A1E81-B40C-4F9B-B509-6CE7EFD0AA28}"/>
              </a:ext>
            </a:extLst>
          </p:cNvPr>
          <p:cNvCxnSpPr/>
          <p:nvPr userDrawn="1"/>
        </p:nvCxnSpPr>
        <p:spPr>
          <a:xfrm flipH="1">
            <a:off x="-12032" y="4321129"/>
            <a:ext cx="9153000" cy="0"/>
          </a:xfrm>
          <a:prstGeom prst="line">
            <a:avLst/>
          </a:prstGeom>
          <a:ln w="1174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2DE98-A1B2-41FE-A84B-45B35F8574B7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348299" y="4714062"/>
            <a:ext cx="2057400" cy="273844"/>
          </a:xfrm>
          <a:prstGeom prst="rect">
            <a:avLst/>
          </a:prstGeom>
        </p:spPr>
        <p:txBody>
          <a:bodyPr vert="horz" lIns="0" tIns="0" rIns="0" bIns="0" anchor="t">
            <a:noAutofit/>
          </a:bodyPr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endParaRPr lang="en-GB" dirty="0">
              <a:solidFill>
                <a:srgbClr val="053868"/>
              </a:solidFill>
              <a:latin typeface="Arial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CAE390-D4CC-4802-9688-CB728B0CD4E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48300" y="1077496"/>
            <a:ext cx="6449542" cy="2870906"/>
          </a:xfrm>
        </p:spPr>
        <p:txBody>
          <a:bodyPr/>
          <a:lstStyle>
            <a:lvl1pPr>
              <a:lnSpc>
                <a:spcPts val="3450"/>
              </a:lnSpc>
              <a:spcAft>
                <a:spcPts val="0"/>
              </a:spcAft>
              <a:defRPr sz="3375" b="0">
                <a:solidFill>
                  <a:schemeClr val="bg1"/>
                </a:solidFill>
              </a:defRPr>
            </a:lvl1pPr>
            <a:lvl2pPr>
              <a:lnSpc>
                <a:spcPts val="2910"/>
              </a:lnSpc>
              <a:spcBef>
                <a:spcPts val="1350"/>
              </a:spcBef>
              <a:spcAft>
                <a:spcPts val="0"/>
              </a:spcAft>
              <a:defRPr sz="1800" b="0">
                <a:solidFill>
                  <a:schemeClr val="accent3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 descr="A sign in the dark&#10;&#10;Description automatically generated">
            <a:extLst>
              <a:ext uri="{FF2B5EF4-FFF2-40B4-BE49-F238E27FC236}">
                <a16:creationId xmlns:a16="http://schemas.microsoft.com/office/drawing/2014/main" id="{1432C743-78CC-4F45-B681-3E86FA4323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59" y="4576209"/>
            <a:ext cx="1863000" cy="38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845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F1775F-116F-C94B-BC87-4A6C376A3D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426659" cy="4358879"/>
          </a:xfrm>
        </p:spPr>
        <p:txBody>
          <a:bodyPr vert="eaVert"/>
          <a:lstStyle/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FA24E8-99C7-B44A-9EC8-1BA7589D5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73666" y="273844"/>
            <a:ext cx="5255709" cy="4358879"/>
          </a:xfr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A6AE3-19A0-A041-9C9A-7BBCFF94C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9E669-CDA1-A649-A40E-728B708B1471}" type="datetime1">
              <a:rPr lang="ru-RU" smtClean="0"/>
              <a:t>14.02.2023</a:t>
            </a:fld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41EA2-1C76-4047-97F1-EC1A6EEBE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635210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9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59.xml"/><Relationship Id="rId34" Type="http://schemas.openxmlformats.org/officeDocument/2006/relationships/slideLayout" Target="../slideLayouts/slideLayout72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41" Type="http://schemas.openxmlformats.org/officeDocument/2006/relationships/slideLayout" Target="../slideLayouts/slideLayout79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slideLayout" Target="../slideLayouts/slideLayout70.xml"/><Relationship Id="rId37" Type="http://schemas.openxmlformats.org/officeDocument/2006/relationships/slideLayout" Target="../slideLayouts/slideLayout75.xml"/><Relationship Id="rId40" Type="http://schemas.openxmlformats.org/officeDocument/2006/relationships/slideLayout" Target="../slideLayouts/slideLayout78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36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Relationship Id="rId35" Type="http://schemas.openxmlformats.org/officeDocument/2006/relationships/slideLayout" Target="../slideLayouts/slideLayout73.xml"/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33" Type="http://schemas.openxmlformats.org/officeDocument/2006/relationships/slideLayout" Target="../slideLayouts/slideLayout71.xml"/><Relationship Id="rId38" Type="http://schemas.openxmlformats.org/officeDocument/2006/relationships/slideLayout" Target="../slideLayouts/slideLayout7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3337E9-4F10-4BB9-B592-F60475781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529" y="144103"/>
            <a:ext cx="8458595" cy="32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72051-EA96-4783-B007-144CB2399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522" y="1129603"/>
            <a:ext cx="5454000" cy="34803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4CB56-F7F6-47C2-9FE5-B2A789D15E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561" y="4893103"/>
            <a:ext cx="621563" cy="1445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750" b="1">
                <a:solidFill>
                  <a:schemeClr val="accent1"/>
                </a:solidFill>
              </a:defRPr>
            </a:lvl1pPr>
          </a:lstStyle>
          <a:p>
            <a:fld id="{B6FC6961-2EC2-4846-8118-47565CCB3469}" type="slidenum">
              <a:rPr lang="en-GB" smtClean="0">
                <a:solidFill>
                  <a:srgbClr val="053868"/>
                </a:solidFill>
                <a:latin typeface="Arial"/>
              </a:rPr>
              <a:pPr/>
              <a:t>‹#›</a:t>
            </a:fld>
            <a:endParaRPr lang="en-GB">
              <a:solidFill>
                <a:srgbClr val="053868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182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  <p:sldLayoutId id="2147483740" r:id="rId31"/>
    <p:sldLayoutId id="2147483741" r:id="rId32"/>
    <p:sldLayoutId id="2147483742" r:id="rId33"/>
    <p:sldLayoutId id="2147483743" r:id="rId34"/>
    <p:sldLayoutId id="2147483744" r:id="rId35"/>
    <p:sldLayoutId id="2147483745" r:id="rId36"/>
    <p:sldLayoutId id="2147483746" r:id="rId37"/>
    <p:sldLayoutId id="2147484213" r:id="rId38"/>
  </p:sldLayoutIdLst>
  <p:hf hdr="0" ftr="0" dt="0"/>
  <p:txStyles>
    <p:titleStyle>
      <a:lvl1pPr algn="l" defTabSz="685800" rtl="0" eaLnBrk="1" latinLnBrk="0" hangingPunct="1">
        <a:lnSpc>
          <a:spcPts val="2160"/>
        </a:lnSpc>
        <a:spcBef>
          <a:spcPct val="0"/>
        </a:spcBef>
        <a:buNone/>
        <a:defRPr sz="1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350"/>
        </a:lnSpc>
        <a:spcBef>
          <a:spcPts val="900"/>
        </a:spcBef>
        <a:spcAft>
          <a:spcPts val="0"/>
        </a:spcAft>
        <a:buFont typeface="Arial" panose="020B0604020202020204" pitchFamily="34" charset="0"/>
        <a:buNone/>
        <a:defRPr sz="105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ts val="1350"/>
        </a:lnSpc>
        <a:spcBef>
          <a:spcPts val="0"/>
        </a:spcBef>
        <a:spcAft>
          <a:spcPts val="450"/>
        </a:spcAft>
        <a:buClr>
          <a:schemeClr val="accent3"/>
        </a:buClr>
        <a:buFont typeface="Arial" panose="020B0604020202020204" pitchFamily="34" charset="0"/>
        <a:buNone/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173831" indent="-173831" algn="l" defTabSz="685800" rtl="0" eaLnBrk="1" latinLnBrk="0" hangingPunct="1">
        <a:lnSpc>
          <a:spcPts val="1350"/>
        </a:lnSpc>
        <a:spcBef>
          <a:spcPts val="450"/>
        </a:spcBef>
        <a:spcAft>
          <a:spcPts val="450"/>
        </a:spcAft>
        <a:buClr>
          <a:schemeClr val="accent3"/>
        </a:buClr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173831" indent="-173831" algn="l" defTabSz="685800" rtl="0" eaLnBrk="1" latinLnBrk="0" hangingPunct="1">
        <a:lnSpc>
          <a:spcPts val="1350"/>
        </a:lnSpc>
        <a:spcBef>
          <a:spcPts val="450"/>
        </a:spcBef>
        <a:spcAft>
          <a:spcPts val="450"/>
        </a:spcAft>
        <a:buClr>
          <a:schemeClr val="accent3"/>
        </a:buClr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73831" indent="-173831" algn="l" defTabSz="685800" rtl="0" eaLnBrk="1" latinLnBrk="0" hangingPunct="1">
        <a:lnSpc>
          <a:spcPts val="1350"/>
        </a:lnSpc>
        <a:spcBef>
          <a:spcPts val="450"/>
        </a:spcBef>
        <a:spcAft>
          <a:spcPts val="450"/>
        </a:spcAft>
        <a:buClr>
          <a:schemeClr val="accent3"/>
        </a:buClr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3337E9-4F10-4BB9-B592-F60475781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501" y="144103"/>
            <a:ext cx="8458595" cy="32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72051-EA96-4783-B007-144CB2399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522" y="1129603"/>
            <a:ext cx="5454000" cy="34803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4CB56-F7F6-47C2-9FE5-B2A789D15E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533" y="4893103"/>
            <a:ext cx="621563" cy="1445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563" b="1">
                <a:solidFill>
                  <a:schemeClr val="accent1"/>
                </a:solidFill>
              </a:defRPr>
            </a:lvl1pPr>
          </a:lstStyle>
          <a:p>
            <a:fld id="{B6FC6961-2EC2-4846-8118-47565CCB3469}" type="slidenum">
              <a:rPr lang="en-GB" smtClean="0">
                <a:solidFill>
                  <a:srgbClr val="053868"/>
                </a:solidFill>
              </a:rPr>
              <a:pPr/>
              <a:t>‹#›</a:t>
            </a:fld>
            <a:endParaRPr lang="en-GB">
              <a:solidFill>
                <a:srgbClr val="0538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6" r:id="rId1"/>
    <p:sldLayoutId id="2147484497" r:id="rId2"/>
    <p:sldLayoutId id="2147484498" r:id="rId3"/>
    <p:sldLayoutId id="2147484499" r:id="rId4"/>
    <p:sldLayoutId id="2147484500" r:id="rId5"/>
    <p:sldLayoutId id="2147484501" r:id="rId6"/>
    <p:sldLayoutId id="2147484502" r:id="rId7"/>
    <p:sldLayoutId id="2147484503" r:id="rId8"/>
    <p:sldLayoutId id="2147484504" r:id="rId9"/>
    <p:sldLayoutId id="2147484505" r:id="rId10"/>
    <p:sldLayoutId id="2147484506" r:id="rId11"/>
    <p:sldLayoutId id="2147484507" r:id="rId12"/>
    <p:sldLayoutId id="2147484508" r:id="rId13"/>
    <p:sldLayoutId id="2147484509" r:id="rId14"/>
    <p:sldLayoutId id="2147484510" r:id="rId15"/>
    <p:sldLayoutId id="2147484511" r:id="rId16"/>
    <p:sldLayoutId id="2147484512" r:id="rId17"/>
    <p:sldLayoutId id="2147484513" r:id="rId18"/>
    <p:sldLayoutId id="2147484514" r:id="rId19"/>
    <p:sldLayoutId id="2147484515" r:id="rId20"/>
    <p:sldLayoutId id="2147484516" r:id="rId21"/>
    <p:sldLayoutId id="2147484517" r:id="rId22"/>
    <p:sldLayoutId id="2147484518" r:id="rId23"/>
    <p:sldLayoutId id="2147484519" r:id="rId24"/>
    <p:sldLayoutId id="2147484520" r:id="rId25"/>
    <p:sldLayoutId id="2147484521" r:id="rId26"/>
    <p:sldLayoutId id="2147484522" r:id="rId27"/>
    <p:sldLayoutId id="2147484523" r:id="rId28"/>
    <p:sldLayoutId id="2147484524" r:id="rId29"/>
    <p:sldLayoutId id="2147484525" r:id="rId30"/>
    <p:sldLayoutId id="2147484526" r:id="rId31"/>
    <p:sldLayoutId id="2147484527" r:id="rId32"/>
    <p:sldLayoutId id="2147484528" r:id="rId33"/>
    <p:sldLayoutId id="2147484529" r:id="rId34"/>
    <p:sldLayoutId id="2147484530" r:id="rId35"/>
    <p:sldLayoutId id="2147484531" r:id="rId36"/>
    <p:sldLayoutId id="2147484532" r:id="rId37"/>
    <p:sldLayoutId id="2147484890" r:id="rId38"/>
    <p:sldLayoutId id="2147484891" r:id="rId39"/>
    <p:sldLayoutId id="2147484898" r:id="rId40"/>
    <p:sldLayoutId id="2147484899" r:id="rId41"/>
  </p:sldLayoutIdLst>
  <p:hf hdr="0" ftr="0" dt="0"/>
  <p:txStyles>
    <p:titleStyle>
      <a:lvl1pPr algn="l" defTabSz="514350" rtl="0" eaLnBrk="1" latinLnBrk="0" hangingPunct="1">
        <a:lnSpc>
          <a:spcPts val="1620"/>
        </a:lnSpc>
        <a:spcBef>
          <a:spcPct val="0"/>
        </a:spcBef>
        <a:buNone/>
        <a:defRPr sz="135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514350" rtl="0" eaLnBrk="1" latinLnBrk="0" hangingPunct="1">
        <a:lnSpc>
          <a:spcPts val="1013"/>
        </a:lnSpc>
        <a:spcBef>
          <a:spcPts val="675"/>
        </a:spcBef>
        <a:spcAft>
          <a:spcPts val="0"/>
        </a:spcAft>
        <a:buFont typeface="Arial" panose="020B0604020202020204" pitchFamily="34" charset="0"/>
        <a:buNone/>
        <a:defRPr sz="788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514350" rtl="0" eaLnBrk="1" latinLnBrk="0" hangingPunct="1">
        <a:lnSpc>
          <a:spcPts val="1013"/>
        </a:lnSpc>
        <a:spcBef>
          <a:spcPts val="0"/>
        </a:spcBef>
        <a:spcAft>
          <a:spcPts val="338"/>
        </a:spcAft>
        <a:buClr>
          <a:schemeClr val="accent3"/>
        </a:buClr>
        <a:buFont typeface="Arial" panose="020B0604020202020204" pitchFamily="34" charset="0"/>
        <a:buNone/>
        <a:defRPr sz="788" kern="1200">
          <a:solidFill>
            <a:schemeClr val="tx1"/>
          </a:solidFill>
          <a:latin typeface="+mn-lt"/>
          <a:ea typeface="+mn-ea"/>
          <a:cs typeface="+mn-cs"/>
        </a:defRPr>
      </a:lvl2pPr>
      <a:lvl3pPr marL="130373" indent="-130373" algn="l" defTabSz="514350" rtl="0" eaLnBrk="1" latinLnBrk="0" hangingPunct="1">
        <a:lnSpc>
          <a:spcPts val="1013"/>
        </a:lnSpc>
        <a:spcBef>
          <a:spcPts val="338"/>
        </a:spcBef>
        <a:spcAft>
          <a:spcPts val="338"/>
        </a:spcAft>
        <a:buClr>
          <a:schemeClr val="accent3"/>
        </a:buClr>
        <a:buFont typeface="Arial" panose="020B0604020202020204" pitchFamily="34" charset="0"/>
        <a:buChar char="•"/>
        <a:defRPr sz="788" kern="1200">
          <a:solidFill>
            <a:schemeClr val="tx1"/>
          </a:solidFill>
          <a:latin typeface="+mn-lt"/>
          <a:ea typeface="+mn-ea"/>
          <a:cs typeface="+mn-cs"/>
        </a:defRPr>
      </a:lvl3pPr>
      <a:lvl4pPr marL="130373" indent="-130373" algn="l" defTabSz="514350" rtl="0" eaLnBrk="1" latinLnBrk="0" hangingPunct="1">
        <a:lnSpc>
          <a:spcPts val="1013"/>
        </a:lnSpc>
        <a:spcBef>
          <a:spcPts val="338"/>
        </a:spcBef>
        <a:spcAft>
          <a:spcPts val="338"/>
        </a:spcAft>
        <a:buClr>
          <a:schemeClr val="accent3"/>
        </a:buClr>
        <a:buFont typeface="Arial" panose="020B0604020202020204" pitchFamily="34" charset="0"/>
        <a:buChar char="•"/>
        <a:defRPr sz="788" kern="1200">
          <a:solidFill>
            <a:schemeClr val="tx1"/>
          </a:solidFill>
          <a:latin typeface="+mn-lt"/>
          <a:ea typeface="+mn-ea"/>
          <a:cs typeface="+mn-cs"/>
        </a:defRPr>
      </a:lvl4pPr>
      <a:lvl5pPr marL="130373" indent="-130373" algn="l" defTabSz="514350" rtl="0" eaLnBrk="1" latinLnBrk="0" hangingPunct="1">
        <a:lnSpc>
          <a:spcPts val="1013"/>
        </a:lnSpc>
        <a:spcBef>
          <a:spcPts val="338"/>
        </a:spcBef>
        <a:spcAft>
          <a:spcPts val="338"/>
        </a:spcAft>
        <a:buClr>
          <a:schemeClr val="accent3"/>
        </a:buClr>
        <a:buFont typeface="Arial" panose="020B0604020202020204" pitchFamily="34" charset="0"/>
        <a:buChar char="•"/>
        <a:defRPr sz="788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A1B321E-9B11-4640-912D-405782582F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50937A-4CD9-B34D-BC78-12F6306C2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24" y="273844"/>
            <a:ext cx="6924908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0DA8F-B4D6-6D4F-838D-5135F3743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7424" y="1369219"/>
            <a:ext cx="6924908" cy="3105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646ED-FA13-BB41-AC43-442BA2F4C7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665" y="4767379"/>
            <a:ext cx="7764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C03CC-E1A1-4145-A94D-FBECA33954E0}" type="datetime1">
              <a:rPr lang="ru-RU" smtClean="0"/>
              <a:t>14.02.2023</a:t>
            </a:fld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46E2A-DF48-574B-B0AE-715D70E41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5350" y="4750768"/>
            <a:ext cx="5519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F7520-39D1-9441-8AAA-83801A63571E}" type="slidenum">
              <a:rPr lang="en-RU" smtClean="0"/>
              <a:t>‹#›</a:t>
            </a:fld>
            <a:endParaRPr lang="en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1369BA-CCF9-04A5-3386-64C47AF174E7}"/>
              </a:ext>
            </a:extLst>
          </p:cNvPr>
          <p:cNvSpPr txBox="1"/>
          <p:nvPr userDrawn="1"/>
        </p:nvSpPr>
        <p:spPr>
          <a:xfrm>
            <a:off x="1474097" y="4783814"/>
            <a:ext cx="457324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" sz="900" b="0" i="0" u="none" strike="noStrike" dirty="0">
                <a:solidFill>
                  <a:srgbClr val="EB008A"/>
                </a:solidFill>
                <a:effectLst/>
                <a:latin typeface="Cuprum"/>
              </a:rPr>
              <a:t>VI </a:t>
            </a:r>
            <a:r>
              <a:rPr lang="ru-RU" sz="900" b="0" i="0" u="none" strike="noStrike" dirty="0">
                <a:solidFill>
                  <a:srgbClr val="EB008A"/>
                </a:solidFill>
                <a:effectLst/>
                <a:latin typeface="Cuprum"/>
              </a:rPr>
              <a:t>Международная конференция «Ягоды России 2023» (15 – 17 февраля 2023г.)</a:t>
            </a:r>
            <a:endParaRPr lang="ru-RU" sz="900" b="0" i="0" dirty="0">
              <a:solidFill>
                <a:srgbClr val="EB008A"/>
              </a:solidFill>
              <a:effectLst/>
              <a:latin typeface="Cuprum"/>
            </a:endParaRPr>
          </a:p>
        </p:txBody>
      </p:sp>
    </p:spTree>
    <p:extLst>
      <p:ext uri="{BB962C8B-B14F-4D97-AF65-F5344CB8AC3E}">
        <p14:creationId xmlns:p14="http://schemas.microsoft.com/office/powerpoint/2010/main" val="1485647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2" r:id="rId1"/>
    <p:sldLayoutId id="2147484903" r:id="rId2"/>
    <p:sldLayoutId id="2147484904" r:id="rId3"/>
    <p:sldLayoutId id="2147484905" r:id="rId4"/>
    <p:sldLayoutId id="2147484906" r:id="rId5"/>
    <p:sldLayoutId id="2147484907" r:id="rId6"/>
    <p:sldLayoutId id="2147484908" r:id="rId7"/>
    <p:sldLayoutId id="2147484909" r:id="rId8"/>
    <p:sldLayoutId id="2147484910" r:id="rId9"/>
    <p:sldLayoutId id="2147484911" r:id="rId10"/>
    <p:sldLayoutId id="2147484912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2.png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5.emf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2.png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5.emf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8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mailto:agrodep@eurochem.ru" TargetMode="External"/><Relationship Id="rId1" Type="http://schemas.openxmlformats.org/officeDocument/2006/relationships/slideLayout" Target="../slideLayouts/slideLayout35.xml"/><Relationship Id="rId6" Type="http://schemas.microsoft.com/office/2007/relationships/hdphoto" Target="../media/hdphoto2.wdp"/><Relationship Id="rId5" Type="http://schemas.openxmlformats.org/officeDocument/2006/relationships/image" Target="../media/image63.png"/><Relationship Id="rId4" Type="http://schemas.openxmlformats.org/officeDocument/2006/relationships/hyperlink" Target="mailto:Vyacheslav.Balakshiy@eurochem.r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7A94EDC-4D86-5914-9140-CB490B8A90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1800" b="1" dirty="0">
                <a:solidFill>
                  <a:schemeClr val="tx2"/>
                </a:solidFill>
              </a:rPr>
              <a:t>Самые популярные вопросы по применению удобрений на ягодных культурах.</a:t>
            </a:r>
            <a:r>
              <a:rPr lang="ru-RU" sz="1800" dirty="0">
                <a:solidFill>
                  <a:schemeClr val="tx2"/>
                </a:solidFill>
              </a:rPr>
              <a:t/>
            </a:r>
            <a:br>
              <a:rPr lang="ru-RU" sz="1800" dirty="0">
                <a:solidFill>
                  <a:schemeClr val="tx2"/>
                </a:solidFill>
              </a:rPr>
            </a:br>
            <a:r>
              <a:rPr lang="ru-RU" sz="1800" dirty="0">
                <a:solidFill>
                  <a:schemeClr val="tx2"/>
                </a:solidFill>
              </a:rPr>
              <a:t> </a:t>
            </a:r>
            <a:br>
              <a:rPr lang="ru-RU" sz="1800" dirty="0">
                <a:solidFill>
                  <a:schemeClr val="tx2"/>
                </a:solidFill>
              </a:rPr>
            </a:br>
            <a:r>
              <a:rPr lang="ru-RU" sz="1800" b="1" dirty="0">
                <a:solidFill>
                  <a:schemeClr val="tx2"/>
                </a:solidFill>
              </a:rPr>
              <a:t>Малообъемная технология. Тонкости работы с точки зрения питания растений.</a:t>
            </a:r>
            <a:r>
              <a:rPr lang="ru-RU" sz="1800" dirty="0">
                <a:solidFill>
                  <a:schemeClr val="tx2"/>
                </a:solidFill>
              </a:rPr>
              <a:t/>
            </a:r>
            <a:br>
              <a:rPr lang="ru-RU" sz="1800" dirty="0">
                <a:solidFill>
                  <a:schemeClr val="tx2"/>
                </a:solidFill>
              </a:rPr>
            </a:br>
            <a:endParaRPr lang="ru-RU" sz="1800" dirty="0">
              <a:solidFill>
                <a:schemeClr val="tx2"/>
              </a:solidFill>
            </a:endParaRP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23005D02-3768-2411-AE25-BB886C9121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8121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FEFE6-2C01-46FD-BA25-A96723CDB8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000" dirty="0" smtClean="0">
                <a:latin typeface="Proxima Nova"/>
              </a:rPr>
              <a:t>Самые популярные вопросы</a:t>
            </a:r>
            <a:endParaRPr lang="ru-RU" sz="2000" dirty="0">
              <a:latin typeface="Proxima Nova"/>
            </a:endParaRPr>
          </a:p>
          <a:p>
            <a:pPr lvl="1"/>
            <a:r>
              <a:rPr lang="ru-RU" sz="1800" dirty="0" smtClean="0">
                <a:latin typeface="Proxima Nova"/>
              </a:rPr>
              <a:t>ПРОБЛЕМЫ</a:t>
            </a:r>
            <a:endParaRPr lang="ru-RU" sz="1800" dirty="0">
              <a:latin typeface="Proxima Nova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771550"/>
            <a:ext cx="3895478" cy="3606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2060"/>
              </a:buClr>
            </a:pPr>
            <a:r>
              <a:rPr lang="ru-RU" b="1" dirty="0">
                <a:solidFill>
                  <a:srgbClr val="002060"/>
                </a:solidFill>
                <a:cs typeface="Arial" panose="020B0604020202020204" pitchFamily="34" charset="0"/>
              </a:rPr>
              <a:t>Железо </a:t>
            </a:r>
            <a:r>
              <a:rPr lang="en-US" b="1" dirty="0">
                <a:solidFill>
                  <a:srgbClr val="002060"/>
                </a:solidFill>
                <a:cs typeface="Arial" panose="020B0604020202020204" pitchFamily="34" charset="0"/>
              </a:rPr>
              <a:t>Fe</a:t>
            </a:r>
            <a:endParaRPr lang="ru-RU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171450" indent="-171450">
              <a:spcBef>
                <a:spcPts val="450"/>
              </a:spcBef>
              <a:spcAft>
                <a:spcPts val="45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1125" dirty="0">
                <a:solidFill>
                  <a:srgbClr val="002060"/>
                </a:solidFill>
                <a:cs typeface="Arial" panose="020B0604020202020204" pitchFamily="34" charset="0"/>
              </a:rPr>
              <a:t>Участвует </a:t>
            </a:r>
            <a:r>
              <a:rPr lang="ru-RU" sz="1125" dirty="0">
                <a:solidFill>
                  <a:srgbClr val="002060"/>
                </a:solidFill>
                <a:cs typeface="Arial" panose="020B0604020202020204" pitchFamily="34" charset="0"/>
              </a:rPr>
              <a:t>в процессах обмена веществ, </a:t>
            </a:r>
            <a:endParaRPr lang="ru-RU" sz="1125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171450" indent="-171450">
              <a:spcBef>
                <a:spcPts val="450"/>
              </a:spcBef>
              <a:spcAft>
                <a:spcPts val="45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1125" dirty="0">
                <a:solidFill>
                  <a:srgbClr val="002060"/>
                </a:solidFill>
                <a:cs typeface="Arial" panose="020B0604020202020204" pitchFamily="34" charset="0"/>
              </a:rPr>
              <a:t>Активизирует дыхание, </a:t>
            </a:r>
          </a:p>
          <a:p>
            <a:pPr marL="171450" indent="-171450">
              <a:spcBef>
                <a:spcPts val="450"/>
              </a:spcBef>
              <a:spcAft>
                <a:spcPts val="45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1125" dirty="0">
                <a:solidFill>
                  <a:srgbClr val="002060"/>
                </a:solidFill>
                <a:cs typeface="Arial" panose="020B0604020202020204" pitchFamily="34" charset="0"/>
              </a:rPr>
              <a:t>В</a:t>
            </a:r>
            <a:r>
              <a:rPr lang="ru-RU" sz="1125" dirty="0">
                <a:solidFill>
                  <a:srgbClr val="002060"/>
                </a:solidFill>
                <a:cs typeface="Arial" panose="020B0604020202020204" pitchFamily="34" charset="0"/>
              </a:rPr>
              <a:t>лияет </a:t>
            </a:r>
            <a:r>
              <a:rPr lang="ru-RU" sz="1125" dirty="0">
                <a:solidFill>
                  <a:srgbClr val="002060"/>
                </a:solidFill>
                <a:cs typeface="Arial" panose="020B0604020202020204" pitchFamily="34" charset="0"/>
              </a:rPr>
              <a:t>на образование хлорофилла. Железо концентрируется в основном в белке хлоропластов, т.е. в </a:t>
            </a:r>
            <a:r>
              <a:rPr lang="ru-RU" sz="1125" dirty="0">
                <a:solidFill>
                  <a:srgbClr val="002060"/>
                </a:solidFill>
                <a:cs typeface="Arial" panose="020B0604020202020204" pitchFamily="34" charset="0"/>
              </a:rPr>
              <a:t>листьях</a:t>
            </a:r>
          </a:p>
          <a:p>
            <a:pPr algn="ctr">
              <a:spcBef>
                <a:spcPts val="450"/>
              </a:spcBef>
              <a:spcAft>
                <a:spcPts val="450"/>
              </a:spcAft>
              <a:buClr>
                <a:srgbClr val="002060"/>
              </a:buClr>
            </a:pPr>
            <a:r>
              <a:rPr lang="ru-RU" b="1" dirty="0">
                <a:solidFill>
                  <a:srgbClr val="002060"/>
                </a:solidFill>
                <a:cs typeface="Arial" panose="020B0604020202020204" pitchFamily="34" charset="0"/>
              </a:rPr>
              <a:t>Недостаток </a:t>
            </a:r>
            <a:r>
              <a:rPr lang="en-US" b="1" dirty="0">
                <a:solidFill>
                  <a:srgbClr val="002060"/>
                </a:solidFill>
                <a:cs typeface="Arial" panose="020B0604020202020204" pitchFamily="34" charset="0"/>
              </a:rPr>
              <a:t>Fe</a:t>
            </a:r>
            <a:endParaRPr lang="en-US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171450" indent="-171450">
              <a:spcBef>
                <a:spcPts val="450"/>
              </a:spcBef>
              <a:spcAft>
                <a:spcPts val="45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1125" dirty="0">
                <a:solidFill>
                  <a:srgbClr val="002060"/>
                </a:solidFill>
                <a:cs typeface="Arial" panose="020B0604020202020204" pitchFamily="34" charset="0"/>
              </a:rPr>
              <a:t>рН выше 7</a:t>
            </a:r>
          </a:p>
          <a:p>
            <a:pPr marL="171450" indent="-171450">
              <a:spcBef>
                <a:spcPts val="450"/>
              </a:spcBef>
              <a:spcAft>
                <a:spcPts val="45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1125" dirty="0">
                <a:solidFill>
                  <a:srgbClr val="002060"/>
                </a:solidFill>
                <a:cs typeface="Arial" panose="020B0604020202020204" pitchFamily="34" charset="0"/>
              </a:rPr>
              <a:t>Высокая влажность</a:t>
            </a:r>
          </a:p>
          <a:p>
            <a:pPr marL="171450" indent="-171450">
              <a:spcBef>
                <a:spcPts val="450"/>
              </a:spcBef>
              <a:spcAft>
                <a:spcPts val="45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1125" dirty="0">
                <a:solidFill>
                  <a:srgbClr val="002060"/>
                </a:solidFill>
                <a:cs typeface="Arial" panose="020B0604020202020204" pitchFamily="34" charset="0"/>
              </a:rPr>
              <a:t>Избыток Р и </a:t>
            </a:r>
            <a:r>
              <a:rPr lang="ru-RU" sz="1125" dirty="0" err="1">
                <a:solidFill>
                  <a:srgbClr val="002060"/>
                </a:solidFill>
                <a:cs typeface="Arial" panose="020B0604020202020204" pitchFamily="34" charset="0"/>
              </a:rPr>
              <a:t>Са</a:t>
            </a:r>
            <a:endParaRPr lang="ru-RU" sz="1125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171450" indent="-171450">
              <a:spcBef>
                <a:spcPts val="450"/>
              </a:spcBef>
              <a:spcAft>
                <a:spcPts val="45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1125" dirty="0">
                <a:solidFill>
                  <a:srgbClr val="002060"/>
                </a:solidFill>
                <a:cs typeface="Arial" panose="020B0604020202020204" pitchFamily="34" charset="0"/>
              </a:rPr>
              <a:t>Недостаток К</a:t>
            </a:r>
          </a:p>
          <a:p>
            <a:pPr marL="171450" indent="-171450">
              <a:spcBef>
                <a:spcPts val="450"/>
              </a:spcBef>
              <a:spcAft>
                <a:spcPts val="45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1125" dirty="0">
                <a:solidFill>
                  <a:srgbClr val="002060"/>
                </a:solidFill>
                <a:cs typeface="Arial" panose="020B0604020202020204" pitchFamily="34" charset="0"/>
              </a:rPr>
              <a:t>Плотные почвы, плохая </a:t>
            </a:r>
            <a:r>
              <a:rPr lang="ru-RU" sz="1125" dirty="0" smtClean="0">
                <a:solidFill>
                  <a:srgbClr val="002060"/>
                </a:solidFill>
                <a:cs typeface="Arial" panose="020B0604020202020204" pitchFamily="34" charset="0"/>
              </a:rPr>
              <a:t>аэрация</a:t>
            </a:r>
            <a:endParaRPr lang="ru-RU" sz="1125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915565"/>
            <a:ext cx="2750021" cy="366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76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Text Placeholder 5"/>
          <p:cNvSpPr txBox="1">
            <a:spLocks noGrp="1"/>
          </p:cNvSpPr>
          <p:nvPr>
            <p:ph type="body" sz="quarter" idx="1"/>
          </p:nvPr>
        </p:nvSpPr>
        <p:spPr>
          <a:xfrm>
            <a:off x="323528" y="843558"/>
            <a:ext cx="6984776" cy="1681845"/>
          </a:xfrm>
          <a:prstGeom prst="rect">
            <a:avLst/>
          </a:prstGeom>
        </p:spPr>
        <p:txBody>
          <a:bodyPr/>
          <a:lstStyle/>
          <a:p>
            <a:r>
              <a:rPr lang="ru-RU" sz="2400" dirty="0" smtClean="0"/>
              <a:t>2. Группа запросов – ВЫБОР УДОБРЕНИЙ</a:t>
            </a:r>
          </a:p>
        </p:txBody>
      </p:sp>
      <p:pic>
        <p:nvPicPr>
          <p:cNvPr id="5" name="Picture 4" descr="https://esquilo.io/png/thumb/K7y280eWEfY0xON-Fresh-Berry-Mix-Transparent-PNG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95486"/>
            <a:ext cx="4392488" cy="459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28093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FEFE6-2C01-46FD-BA25-A96723CDB8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000" dirty="0" smtClean="0">
                <a:latin typeface="Proxima Nova"/>
              </a:rPr>
              <a:t>Самые популярные вопросы</a:t>
            </a:r>
            <a:endParaRPr lang="ru-RU" sz="2000" dirty="0">
              <a:latin typeface="Proxima Nova"/>
            </a:endParaRPr>
          </a:p>
          <a:p>
            <a:pPr lvl="1"/>
            <a:r>
              <a:rPr lang="ru-RU" sz="1800" dirty="0" smtClean="0">
                <a:latin typeface="Proxima Nova"/>
              </a:rPr>
              <a:t>ВЫБОР УДОБРЕНИЙ</a:t>
            </a:r>
            <a:endParaRPr lang="ru-RU" sz="1800" dirty="0">
              <a:latin typeface="Proxima Nova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7BD1DD-297F-4460-9122-E4BDB3313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1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C6961-2EC2-4846-8118-47565CCB3469}" type="slidenum">
              <a:rPr kumimoji="0" lang="en-GB" sz="746" b="1" i="0" u="none" strike="noStrike" kern="1200" cap="none" spc="0" normalizeH="0" baseline="0" noProof="0">
                <a:ln>
                  <a:noFill/>
                </a:ln>
                <a:solidFill>
                  <a:srgbClr val="053868"/>
                </a:solidFill>
                <a:effectLst/>
                <a:uLnTx/>
                <a:uFillTx/>
                <a:latin typeface="Proxima Nova"/>
              </a:rPr>
              <a:pPr marL="0" marR="0" lvl="0" indent="0" algn="r" defTabSz="6814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746" b="1" i="0" u="none" strike="noStrike" kern="1200" cap="none" spc="0" normalizeH="0" baseline="0" noProof="0">
              <a:ln>
                <a:noFill/>
              </a:ln>
              <a:solidFill>
                <a:srgbClr val="053868"/>
              </a:solidFill>
              <a:effectLst/>
              <a:uLnTx/>
              <a:uFillTx/>
              <a:latin typeface="Proxima Nova"/>
            </a:endParaRPr>
          </a:p>
        </p:txBody>
      </p:sp>
      <p:sp>
        <p:nvSpPr>
          <p:cNvPr id="7" name="Text Placeholder 5"/>
          <p:cNvSpPr txBox="1">
            <a:spLocks/>
          </p:cNvSpPr>
          <p:nvPr/>
        </p:nvSpPr>
        <p:spPr>
          <a:xfrm>
            <a:off x="539552" y="987574"/>
            <a:ext cx="4608512" cy="23042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514350" rtl="0" eaLnBrk="1" latinLnBrk="0" hangingPunct="1">
              <a:lnSpc>
                <a:spcPts val="1013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None/>
              <a:defRPr sz="788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514350" rtl="0" eaLnBrk="1" latinLnBrk="0" hangingPunct="1">
              <a:lnSpc>
                <a:spcPts val="1013"/>
              </a:lnSpc>
              <a:spcBef>
                <a:spcPts val="0"/>
              </a:spcBef>
              <a:spcAft>
                <a:spcPts val="338"/>
              </a:spcAft>
              <a:buClr>
                <a:schemeClr val="accent3"/>
              </a:buClr>
              <a:buFont typeface="Arial" panose="020B0604020202020204" pitchFamily="34" charset="0"/>
              <a:buNone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73" indent="-130373" algn="l" defTabSz="514350" rtl="0" eaLnBrk="1" latinLnBrk="0" hangingPunct="1">
              <a:lnSpc>
                <a:spcPts val="1013"/>
              </a:lnSpc>
              <a:spcBef>
                <a:spcPts val="338"/>
              </a:spcBef>
              <a:spcAft>
                <a:spcPts val="338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373" indent="-130373" algn="l" defTabSz="514350" rtl="0" eaLnBrk="1" latinLnBrk="0" hangingPunct="1">
              <a:lnSpc>
                <a:spcPts val="1013"/>
              </a:lnSpc>
              <a:spcBef>
                <a:spcPts val="338"/>
              </a:spcBef>
              <a:spcAft>
                <a:spcPts val="338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73" indent="-130373" algn="l" defTabSz="514350" rtl="0" eaLnBrk="1" latinLnBrk="0" hangingPunct="1">
              <a:lnSpc>
                <a:spcPts val="1013"/>
              </a:lnSpc>
              <a:spcBef>
                <a:spcPts val="338"/>
              </a:spcBef>
              <a:spcAft>
                <a:spcPts val="338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Буду </a:t>
            </a:r>
            <a:r>
              <a:rPr lang="ru-RU" sz="1200" dirty="0"/>
              <a:t>выращивать клубнику, какие удобрения лучше всего применять?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/>
              <a:t>Посадил 1000 кустов, какие </a:t>
            </a:r>
            <a:r>
              <a:rPr lang="ru-RU" sz="1200" dirty="0" smtClean="0"/>
              <a:t>удобрения</a:t>
            </a:r>
            <a:r>
              <a:rPr lang="en-US" sz="1200" dirty="0" smtClean="0"/>
              <a:t> </a:t>
            </a:r>
            <a:r>
              <a:rPr lang="ru-RU" sz="1200" dirty="0" smtClean="0"/>
              <a:t>необходимы?</a:t>
            </a:r>
            <a:endParaRPr lang="ru-RU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/>
              <a:t>Буду выращивать малину, какие удобрения посоветуете?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/>
              <a:t>Какое удобрение использовать для клубники, 10 тысяч кустов для осенней посадки, открытый </a:t>
            </a:r>
            <a:r>
              <a:rPr lang="ru-RU" sz="1200" dirty="0" smtClean="0"/>
              <a:t>грунт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Чем кормить голубику?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И др.</a:t>
            </a:r>
            <a:endParaRPr lang="ru-RU" sz="1200" dirty="0"/>
          </a:p>
          <a:p>
            <a:pPr>
              <a:lnSpc>
                <a:spcPct val="100000"/>
              </a:lnSpc>
            </a:pPr>
            <a:endParaRPr lang="ru-RU" sz="1200" dirty="0" smtClean="0"/>
          </a:p>
          <a:p>
            <a:pPr>
              <a:lnSpc>
                <a:spcPct val="100000"/>
              </a:lnSpc>
            </a:pPr>
            <a:endParaRPr lang="ru-RU" sz="1100" dirty="0">
              <a:latin typeface="Proxima Nova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339" y="2953813"/>
            <a:ext cx="1152933" cy="176277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759" y="2931789"/>
            <a:ext cx="1345736" cy="17943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4473" y="2926104"/>
            <a:ext cx="1165959" cy="181000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5404" y="2960318"/>
            <a:ext cx="1146556" cy="178698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9495" y="2953813"/>
            <a:ext cx="1154904" cy="180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1520" y="2926104"/>
            <a:ext cx="114981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65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Text Placeholder 2"/>
          <p:cNvSpPr txBox="1">
            <a:spLocks noGrp="1"/>
          </p:cNvSpPr>
          <p:nvPr>
            <p:ph type="body" sz="quarter" idx="1"/>
          </p:nvPr>
        </p:nvSpPr>
        <p:spPr>
          <a:xfrm>
            <a:off x="377015" y="99468"/>
            <a:ext cx="8457980" cy="567002"/>
          </a:xfrm>
          <a:prstGeom prst="rect">
            <a:avLst/>
          </a:prstGeom>
        </p:spPr>
        <p:txBody>
          <a:bodyPr/>
          <a:lstStyle>
            <a:lvl1pPr>
              <a:lnSpc>
                <a:spcPts val="2100"/>
              </a:lnSpc>
              <a:defRPr sz="1800"/>
            </a:lvl1pPr>
            <a:lvl2pPr>
              <a:lnSpc>
                <a:spcPts val="1900"/>
              </a:lnSpc>
              <a:spcBef>
                <a:spcPts val="0"/>
              </a:spcBef>
              <a:defRPr sz="1200" b="0">
                <a:solidFill>
                  <a:schemeClr val="accent3"/>
                </a:solidFill>
              </a:defRPr>
            </a:lvl2pPr>
          </a:lstStyle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dirty="0">
                <a:solidFill>
                  <a:srgbClr val="002060"/>
                </a:solidFill>
                <a:latin typeface="Proxima Nova"/>
              </a:rPr>
              <a:t>Удобрения для капельного полива</a:t>
            </a:r>
          </a:p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600" b="0" dirty="0">
                <a:solidFill>
                  <a:srgbClr val="00B0F0"/>
                </a:solidFill>
                <a:latin typeface="Proxima Nova"/>
              </a:rPr>
              <a:t>Формы потребления элементов питания</a:t>
            </a:r>
            <a:endParaRPr sz="1600" b="0" dirty="0">
              <a:latin typeface="Proxima Nova"/>
            </a:endParaRPr>
          </a:p>
        </p:txBody>
      </p:sp>
      <p:sp>
        <p:nvSpPr>
          <p:cNvPr id="1668" name="Slide Number Placeholder 4"/>
          <p:cNvSpPr txBox="1">
            <a:spLocks noGrp="1"/>
          </p:cNvSpPr>
          <p:nvPr>
            <p:ph type="sldNum" sz="quarter" idx="4294967295"/>
          </p:nvPr>
        </p:nvSpPr>
        <p:spPr>
          <a:xfrm>
            <a:off x="8667176" y="487462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/>
          <a:lstStyle>
            <a:lvl1pPr defTabSz="685800">
              <a:def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700" b="1" i="0" u="none" strike="noStrike" kern="1200" cap="none" spc="0" normalizeH="0" baseline="0" noProof="0">
                <a:ln>
                  <a:noFill/>
                </a:ln>
                <a:solidFill>
                  <a:srgbClr val="053868"/>
                </a:solidFill>
                <a:effectLst/>
                <a:uLnTx/>
                <a:uFillTx/>
                <a:latin typeface="Proxima Nova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sz="700" b="1" i="0" u="none" strike="noStrike" kern="1200" cap="none" spc="0" normalizeH="0" baseline="0" noProof="0">
              <a:ln>
                <a:noFill/>
              </a:ln>
              <a:solidFill>
                <a:srgbClr val="053868"/>
              </a:solidFill>
              <a:effectLst/>
              <a:uLnTx/>
              <a:uFillTx/>
              <a:latin typeface="Proxima Nova"/>
              <a:sym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1204" y="771550"/>
            <a:ext cx="6301598" cy="271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ts val="1350"/>
              </a:lnSpc>
              <a:defRPr/>
            </a:pPr>
            <a:r>
              <a:rPr lang="ru-RU" b="1" dirty="0">
                <a:solidFill>
                  <a:srgbClr val="002060"/>
                </a:solidFill>
                <a:latin typeface="Proxima Nova"/>
              </a:rPr>
              <a:t>Формы потребления элементов питания растениями</a:t>
            </a:r>
            <a:endParaRPr lang="ru-RU" sz="500" b="1" dirty="0">
              <a:solidFill>
                <a:sysClr val="windowText" lastClr="000000"/>
              </a:solidFill>
              <a:latin typeface="Proxima Nova"/>
              <a:cs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557226"/>
              </p:ext>
            </p:extLst>
          </p:nvPr>
        </p:nvGraphicFramePr>
        <p:xfrm>
          <a:off x="377015" y="1012147"/>
          <a:ext cx="8442618" cy="3284254"/>
        </p:xfrm>
        <a:graphic>
          <a:graphicData uri="http://schemas.openxmlformats.org/drawingml/2006/table">
            <a:tbl>
              <a:tblPr firstRow="1" bandRow="1"/>
              <a:tblGrid>
                <a:gridCol w="1386673">
                  <a:extLst>
                    <a:ext uri="{9D8B030D-6E8A-4147-A177-3AD203B41FA5}">
                      <a16:colId xmlns:a16="http://schemas.microsoft.com/office/drawing/2014/main" val="2432632115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687918542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1390680987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621157420"/>
                    </a:ext>
                  </a:extLst>
                </a:gridCol>
                <a:gridCol w="1038431">
                  <a:extLst>
                    <a:ext uri="{9D8B030D-6E8A-4147-A177-3AD203B41FA5}">
                      <a16:colId xmlns:a16="http://schemas.microsoft.com/office/drawing/2014/main" val="1569221386"/>
                    </a:ext>
                  </a:extLst>
                </a:gridCol>
                <a:gridCol w="1192978">
                  <a:extLst>
                    <a:ext uri="{9D8B030D-6E8A-4147-A177-3AD203B41FA5}">
                      <a16:colId xmlns:a16="http://schemas.microsoft.com/office/drawing/2014/main" val="28972964"/>
                    </a:ext>
                  </a:extLst>
                </a:gridCol>
              </a:tblGrid>
              <a:tr h="623468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Элемент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Форма</a:t>
                      </a:r>
                      <a:endParaRPr lang="ru-RU" sz="1200" dirty="0">
                        <a:solidFill>
                          <a:schemeClr val="bg1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Название формы</a:t>
                      </a:r>
                      <a:endParaRPr lang="ru-RU" sz="1200" dirty="0">
                        <a:solidFill>
                          <a:schemeClr val="bg1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Элемент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Форма</a:t>
                      </a:r>
                      <a:endParaRPr lang="ru-RU" sz="1200" dirty="0">
                        <a:solidFill>
                          <a:schemeClr val="bg1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Название формы</a:t>
                      </a:r>
                      <a:endParaRPr lang="ru-RU" sz="1200" dirty="0">
                        <a:solidFill>
                          <a:schemeClr val="bg1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750477"/>
                  </a:ext>
                </a:extLst>
              </a:tr>
              <a:tr h="551334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Азот</a:t>
                      </a:r>
                      <a:r>
                        <a:rPr lang="ru-RU" sz="1200" b="1" baseline="0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200" b="1" baseline="0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N)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sz="1200" b="1" baseline="-25000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200" b="1" baseline="30000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marL="0" algn="l" defTabSz="685800" rtl="0" eaLnBrk="1" latinLnBrk="0" hangingPunct="1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NH</a:t>
                      </a:r>
                      <a:r>
                        <a:rPr lang="en-US" sz="1200" b="1" baseline="-25000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1200" b="1" kern="1200" baseline="300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  <a:endParaRPr lang="ru-RU" sz="1200" b="1" kern="1200" baseline="300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Нитрат</a:t>
                      </a:r>
                    </a:p>
                    <a:p>
                      <a:pPr algn="l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Аммоний</a:t>
                      </a: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Бор</a:t>
                      </a:r>
                      <a:r>
                        <a:rPr lang="ru-RU" sz="1200" b="1" baseline="0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 (В)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sz="1200" b="1" kern="1200" baseline="-250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BO</a:t>
                      </a:r>
                      <a:r>
                        <a:rPr lang="en-US" sz="1200" b="1" kern="1200" baseline="-250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ru-RU" sz="1200" b="1" kern="1200" baseline="-250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Борная кислота</a:t>
                      </a: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448737"/>
                  </a:ext>
                </a:extLst>
              </a:tr>
              <a:tr h="448854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Фосфор</a:t>
                      </a:r>
                      <a:r>
                        <a:rPr lang="ru-RU" sz="1200" b="1" baseline="0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 (Р)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sz="1200" b="1" kern="1200" baseline="-250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PO</a:t>
                      </a:r>
                      <a:r>
                        <a:rPr lang="en-US" sz="1200" b="1" kern="1200" baseline="-250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1200" b="1" kern="1200" baseline="300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2-</a:t>
                      </a:r>
                      <a:endParaRPr lang="ru-RU" sz="1200" b="1" kern="1200" baseline="300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685800" rtl="0" eaLnBrk="1" latinLnBrk="0" hangingPunct="1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HPO</a:t>
                      </a:r>
                      <a:r>
                        <a:rPr lang="en-US" sz="1200" b="1" kern="1200" baseline="-250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1200" b="1" kern="1200" baseline="300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2-</a:t>
                      </a:r>
                      <a:endParaRPr lang="ru-RU" sz="1200" b="1" kern="1200" baseline="300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err="1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Дигидрофосфат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ru-RU" sz="1200" b="1" dirty="0" err="1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Гидрофосфат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Железо (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Fe)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Fe</a:t>
                      </a:r>
                      <a:r>
                        <a:rPr lang="en-US" sz="1200" b="1" kern="1200" baseline="300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2+</a:t>
                      </a:r>
                    </a:p>
                    <a:p>
                      <a:pPr marL="0" algn="l" defTabSz="685800" rtl="0" eaLnBrk="1" latinLnBrk="0" hangingPunct="1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Fe</a:t>
                      </a:r>
                      <a:r>
                        <a:rPr lang="en-US" sz="1200" b="1" kern="1200" baseline="300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3+</a:t>
                      </a:r>
                      <a:endParaRPr lang="ru-RU" sz="1200" b="1" kern="1200" baseline="300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Железо 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II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Железо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 III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629842"/>
                  </a:ext>
                </a:extLst>
              </a:tr>
              <a:tr h="389204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Калий</a:t>
                      </a:r>
                      <a:r>
                        <a:rPr lang="ru-RU" sz="1200" b="1" baseline="0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 (К)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K</a:t>
                      </a:r>
                      <a:r>
                        <a:rPr lang="en-US" sz="1200" b="1" kern="1200" baseline="300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  <a:endParaRPr lang="ru-RU" sz="1200" b="1" kern="1200" baseline="300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Калий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Марганец</a:t>
                      </a:r>
                      <a:r>
                        <a:rPr lang="ru-RU" sz="1200" b="1" baseline="0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200" b="1" baseline="0" dirty="0" err="1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Mn</a:t>
                      </a:r>
                      <a:r>
                        <a:rPr lang="en-US" sz="1200" b="1" baseline="0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)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Mn</a:t>
                      </a:r>
                      <a:r>
                        <a:rPr lang="en-US" sz="1200" b="1" kern="1200" baseline="300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2+</a:t>
                      </a:r>
                      <a:endParaRPr lang="ru-RU" sz="1200" b="1" kern="1200" baseline="300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Марганец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688943"/>
                  </a:ext>
                </a:extLst>
              </a:tr>
              <a:tr h="423798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Кальций (</a:t>
                      </a:r>
                      <a:r>
                        <a:rPr lang="ru-RU" sz="1200" b="1" dirty="0" err="1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Са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Ca</a:t>
                      </a:r>
                      <a:r>
                        <a:rPr lang="en-US" sz="1200" b="1" kern="1200" baseline="300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2+</a:t>
                      </a:r>
                      <a:endParaRPr lang="ru-RU" sz="1200" b="1" kern="1200" baseline="300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Кальций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Цинк</a:t>
                      </a:r>
                      <a:r>
                        <a:rPr lang="ru-RU" sz="1200" b="1" baseline="0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200" b="1" baseline="0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Zn)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Zn</a:t>
                      </a:r>
                      <a:r>
                        <a:rPr lang="en-US" sz="1200" b="1" kern="1200" baseline="300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2+</a:t>
                      </a:r>
                      <a:endParaRPr lang="ru-RU" sz="1200" b="1" kern="1200" baseline="300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Цинк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364937"/>
                  </a:ext>
                </a:extLst>
              </a:tr>
              <a:tr h="423798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Магний (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Mg)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Mg</a:t>
                      </a:r>
                      <a:r>
                        <a:rPr lang="en-US" sz="1200" b="1" kern="1200" baseline="300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2+</a:t>
                      </a:r>
                      <a:endParaRPr lang="ru-RU" sz="1200" b="1" kern="1200" baseline="300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Магний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Медь (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Cu)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Cu</a:t>
                      </a:r>
                      <a:r>
                        <a:rPr lang="en-US" sz="1200" b="1" kern="1200" baseline="300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2+</a:t>
                      </a:r>
                      <a:endParaRPr lang="ru-RU" sz="1200" b="1" kern="1200" baseline="300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Медь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465592"/>
                  </a:ext>
                </a:extLst>
              </a:tr>
              <a:tr h="423798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Сера</a:t>
                      </a:r>
                      <a:r>
                        <a:rPr lang="ru-RU" sz="1200" b="1" baseline="0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200" b="1" baseline="0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S)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SO</a:t>
                      </a:r>
                      <a:r>
                        <a:rPr lang="en-US" sz="1200" b="1" kern="1200" baseline="-250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1200" b="1" kern="1200" baseline="300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2-</a:t>
                      </a:r>
                      <a:endParaRPr lang="ru-RU" sz="1200" b="1" kern="1200" baseline="300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Сульфат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Молибден (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Mo)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MoO</a:t>
                      </a:r>
                      <a:r>
                        <a:rPr lang="en-US" sz="1200" b="1" kern="1200" baseline="-250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+</a:t>
                      </a:r>
                      <a:r>
                        <a:rPr lang="ru-RU" sz="1200" b="1" baseline="30000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2+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err="1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Молибдат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020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314045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Text Placeholder 2"/>
          <p:cNvSpPr txBox="1">
            <a:spLocks noGrp="1"/>
          </p:cNvSpPr>
          <p:nvPr>
            <p:ph type="body" sz="quarter" idx="1"/>
          </p:nvPr>
        </p:nvSpPr>
        <p:spPr>
          <a:xfrm>
            <a:off x="354277" y="178718"/>
            <a:ext cx="8457980" cy="567002"/>
          </a:xfrm>
          <a:prstGeom prst="rect">
            <a:avLst/>
          </a:prstGeom>
        </p:spPr>
        <p:txBody>
          <a:bodyPr/>
          <a:lstStyle>
            <a:lvl1pPr>
              <a:lnSpc>
                <a:spcPts val="2100"/>
              </a:lnSpc>
              <a:defRPr sz="1800"/>
            </a:lvl1pPr>
            <a:lvl2pPr>
              <a:lnSpc>
                <a:spcPts val="1900"/>
              </a:lnSpc>
              <a:spcBef>
                <a:spcPts val="0"/>
              </a:spcBef>
              <a:defRPr sz="1200" b="0">
                <a:solidFill>
                  <a:schemeClr val="accent3"/>
                </a:solidFill>
              </a:defRPr>
            </a:lvl2pPr>
          </a:lstStyle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>
                <a:solidFill>
                  <a:srgbClr val="002060"/>
                </a:solidFill>
                <a:latin typeface="Proxima Nova"/>
              </a:rPr>
              <a:t>Удобрения для капельного полива</a:t>
            </a:r>
            <a:endParaRPr lang="ru-RU" dirty="0">
              <a:solidFill>
                <a:srgbClr val="002060"/>
              </a:solidFill>
              <a:latin typeface="Proxima Nova"/>
            </a:endParaRPr>
          </a:p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600" b="0" dirty="0">
                <a:solidFill>
                  <a:srgbClr val="00B0F0"/>
                </a:solidFill>
                <a:latin typeface="Proxima Nova"/>
              </a:rPr>
              <a:t>Водорастворимые удобрения</a:t>
            </a:r>
            <a:endParaRPr sz="1600" b="0" dirty="0">
              <a:latin typeface="Proxima Nova"/>
            </a:endParaRPr>
          </a:p>
        </p:txBody>
      </p:sp>
      <p:sp>
        <p:nvSpPr>
          <p:cNvPr id="1668" name="Slide Number Placeholder 4"/>
          <p:cNvSpPr txBox="1">
            <a:spLocks noGrp="1"/>
          </p:cNvSpPr>
          <p:nvPr>
            <p:ph type="sldNum" sz="quarter" idx="4294967295"/>
          </p:nvPr>
        </p:nvSpPr>
        <p:spPr>
          <a:xfrm>
            <a:off x="8667176" y="487462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/>
          <a:lstStyle>
            <a:lvl1pPr defTabSz="685800">
              <a:def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700" b="1" i="0" u="none" strike="noStrike" kern="1200" cap="none" spc="0" normalizeH="0" baseline="0" noProof="0">
                <a:ln>
                  <a:noFill/>
                </a:ln>
                <a:solidFill>
                  <a:srgbClr val="053868"/>
                </a:solidFill>
                <a:effectLst/>
                <a:uLnTx/>
                <a:uFillTx/>
                <a:latin typeface="Proxima Nova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sz="700" b="1" i="0" u="none" strike="noStrike" kern="1200" cap="none" spc="0" normalizeH="0" baseline="0" noProof="0">
              <a:ln>
                <a:noFill/>
              </a:ln>
              <a:solidFill>
                <a:srgbClr val="053868"/>
              </a:solidFill>
              <a:effectLst/>
              <a:uLnTx/>
              <a:uFillTx/>
              <a:latin typeface="Proxima Nova"/>
              <a:sym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33359" y="768259"/>
            <a:ext cx="2477281" cy="279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ts val="1350"/>
              </a:lnSpc>
              <a:defRPr/>
            </a:pPr>
            <a:r>
              <a:rPr lang="ru-RU" b="1" dirty="0">
                <a:solidFill>
                  <a:srgbClr val="002060"/>
                </a:solidFill>
                <a:latin typeface="Proxima Nova"/>
              </a:rPr>
              <a:t>Азотные удобрения</a:t>
            </a:r>
            <a:endParaRPr lang="ru-RU" sz="500" b="1" dirty="0">
              <a:solidFill>
                <a:sysClr val="windowText" lastClr="000000"/>
              </a:solidFill>
              <a:latin typeface="Proxima Nova"/>
              <a:cs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109161"/>
              </p:ext>
            </p:extLst>
          </p:nvPr>
        </p:nvGraphicFramePr>
        <p:xfrm>
          <a:off x="316479" y="1048525"/>
          <a:ext cx="8429146" cy="3539451"/>
        </p:xfrm>
        <a:graphic>
          <a:graphicData uri="http://schemas.openxmlformats.org/drawingml/2006/table">
            <a:tbl>
              <a:tblPr firstRow="1" bandRow="1"/>
              <a:tblGrid>
                <a:gridCol w="1519217">
                  <a:extLst>
                    <a:ext uri="{9D8B030D-6E8A-4147-A177-3AD203B41FA5}">
                      <a16:colId xmlns:a16="http://schemas.microsoft.com/office/drawing/2014/main" val="2432632115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68791854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390680987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62115742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569221386"/>
                    </a:ext>
                  </a:extLst>
                </a:gridCol>
                <a:gridCol w="747248">
                  <a:extLst>
                    <a:ext uri="{9D8B030D-6E8A-4147-A177-3AD203B41FA5}">
                      <a16:colId xmlns:a16="http://schemas.microsoft.com/office/drawing/2014/main" val="28972964"/>
                    </a:ext>
                  </a:extLst>
                </a:gridCol>
                <a:gridCol w="1194129">
                  <a:extLst>
                    <a:ext uri="{9D8B030D-6E8A-4147-A177-3AD203B41FA5}">
                      <a16:colId xmlns:a16="http://schemas.microsoft.com/office/drawing/2014/main" val="3289093834"/>
                    </a:ext>
                  </a:extLst>
                </a:gridCol>
              </a:tblGrid>
              <a:tr h="771867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Название</a:t>
                      </a:r>
                      <a:r>
                        <a:rPr lang="ru-RU" sz="1200" b="1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 удобрения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200" b="1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Азот (</a:t>
                      </a:r>
                      <a:r>
                        <a:rPr lang="en-US" sz="1200" b="1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N</a:t>
                      </a:r>
                      <a:r>
                        <a:rPr lang="ru-RU" sz="1200" b="1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), %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200" b="1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Нитратный (</a:t>
                      </a:r>
                      <a:r>
                        <a:rPr lang="en-US" sz="1200" b="1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sz="1200" b="1" baseline="-2500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200" b="1" baseline="-2500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), %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200" b="1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Аммонийный (</a:t>
                      </a:r>
                      <a:r>
                        <a:rPr lang="en-US" sz="1200" b="1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NH</a:t>
                      </a:r>
                      <a:r>
                        <a:rPr lang="en-US" sz="1200" b="1" baseline="-2500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4</a:t>
                      </a:r>
                      <a:r>
                        <a:rPr lang="ru-RU" sz="1200" b="1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,), %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Амидный (</a:t>
                      </a:r>
                      <a:r>
                        <a:rPr lang="en-US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NH</a:t>
                      </a:r>
                      <a:r>
                        <a:rPr lang="ru-RU" sz="1200" b="1" kern="1200" baseline="-2500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), %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Сера </a:t>
                      </a:r>
                      <a:br>
                        <a:rPr lang="ru-RU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lang="ru-RU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), %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Кальций (</a:t>
                      </a:r>
                      <a:r>
                        <a:rPr lang="en-US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Ca</a:t>
                      </a:r>
                      <a:r>
                        <a:rPr lang="ru-RU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), %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750477"/>
                  </a:ext>
                </a:extLst>
              </a:tr>
              <a:tr h="538599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Аммиачная селитра</a:t>
                      </a: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34,4</a:t>
                      </a: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17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,2</a:t>
                      </a: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17,2</a:t>
                      </a: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448737"/>
                  </a:ext>
                </a:extLst>
              </a:tr>
              <a:tr h="306594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Карбамид</a:t>
                      </a: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629842"/>
                  </a:ext>
                </a:extLst>
              </a:tr>
              <a:tr h="306594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КАС-32</a:t>
                      </a: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688943"/>
                  </a:ext>
                </a:extLst>
              </a:tr>
              <a:tr h="538599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Нитрат кальция</a:t>
                      </a: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15,5-17,5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24-33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364937"/>
                  </a:ext>
                </a:extLst>
              </a:tr>
              <a:tr h="538599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Сульфат аммония</a:t>
                      </a: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21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465592"/>
                  </a:ext>
                </a:extLst>
              </a:tr>
              <a:tr h="538599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Азотная кислота</a:t>
                      </a: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0415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33847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Text Placeholder 2"/>
          <p:cNvSpPr txBox="1">
            <a:spLocks noGrp="1"/>
          </p:cNvSpPr>
          <p:nvPr>
            <p:ph type="body" sz="quarter" idx="1"/>
          </p:nvPr>
        </p:nvSpPr>
        <p:spPr>
          <a:xfrm>
            <a:off x="354277" y="178718"/>
            <a:ext cx="8457980" cy="567002"/>
          </a:xfrm>
          <a:prstGeom prst="rect">
            <a:avLst/>
          </a:prstGeom>
        </p:spPr>
        <p:txBody>
          <a:bodyPr/>
          <a:lstStyle>
            <a:lvl1pPr>
              <a:lnSpc>
                <a:spcPts val="2100"/>
              </a:lnSpc>
              <a:defRPr sz="1800"/>
            </a:lvl1pPr>
            <a:lvl2pPr>
              <a:lnSpc>
                <a:spcPts val="1900"/>
              </a:lnSpc>
              <a:spcBef>
                <a:spcPts val="0"/>
              </a:spcBef>
              <a:defRPr sz="1200" b="0">
                <a:solidFill>
                  <a:schemeClr val="accent3"/>
                </a:solidFill>
              </a:defRPr>
            </a:lvl2pPr>
          </a:lstStyle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dirty="0">
                <a:solidFill>
                  <a:srgbClr val="002060"/>
                </a:solidFill>
                <a:latin typeface="Proxima Nova"/>
              </a:rPr>
              <a:t>Удобрения для капельного полива</a:t>
            </a:r>
          </a:p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600" b="0" dirty="0">
                <a:solidFill>
                  <a:srgbClr val="00B0F0"/>
                </a:solidFill>
                <a:latin typeface="Proxima Nova"/>
              </a:rPr>
              <a:t>Водорастворимые удобрения</a:t>
            </a:r>
            <a:endParaRPr sz="1600" b="0" dirty="0">
              <a:latin typeface="Proxima Nova"/>
            </a:endParaRPr>
          </a:p>
        </p:txBody>
      </p:sp>
      <p:sp>
        <p:nvSpPr>
          <p:cNvPr id="1668" name="Slide Number Placeholder 4"/>
          <p:cNvSpPr txBox="1">
            <a:spLocks noGrp="1"/>
          </p:cNvSpPr>
          <p:nvPr>
            <p:ph type="sldNum" sz="quarter" idx="4294967295"/>
          </p:nvPr>
        </p:nvSpPr>
        <p:spPr>
          <a:xfrm>
            <a:off x="8667176" y="487462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/>
          <a:lstStyle>
            <a:lvl1pPr defTabSz="685800">
              <a:def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700" b="1" i="0" u="none" strike="noStrike" kern="1200" cap="none" spc="0" normalizeH="0" baseline="0" noProof="0">
                <a:ln>
                  <a:noFill/>
                </a:ln>
                <a:solidFill>
                  <a:srgbClr val="053868"/>
                </a:solidFill>
                <a:effectLst/>
                <a:uLnTx/>
                <a:uFillTx/>
                <a:latin typeface="Proxima Nova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sz="700" b="1" i="0" u="none" strike="noStrike" kern="1200" cap="none" spc="0" normalizeH="0" baseline="0" noProof="0">
              <a:ln>
                <a:noFill/>
              </a:ln>
              <a:solidFill>
                <a:srgbClr val="053868"/>
              </a:solidFill>
              <a:effectLst/>
              <a:uLnTx/>
              <a:uFillTx/>
              <a:latin typeface="Proxima Nova"/>
              <a:sym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23815" y="774797"/>
            <a:ext cx="2896370" cy="271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ts val="1350"/>
              </a:lnSpc>
              <a:defRPr/>
            </a:pPr>
            <a:r>
              <a:rPr lang="ru-RU" b="1" dirty="0">
                <a:solidFill>
                  <a:srgbClr val="002060"/>
                </a:solidFill>
                <a:latin typeface="Proxima Nova"/>
              </a:rPr>
              <a:t>Фосфорные удобрения</a:t>
            </a:r>
            <a:endParaRPr lang="ru-RU" sz="500" b="1" dirty="0">
              <a:solidFill>
                <a:sysClr val="windowText" lastClr="000000"/>
              </a:solidFill>
              <a:latin typeface="Proxima Nova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247638"/>
              </p:ext>
            </p:extLst>
          </p:nvPr>
        </p:nvGraphicFramePr>
        <p:xfrm>
          <a:off x="354277" y="1075743"/>
          <a:ext cx="8457981" cy="3512229"/>
        </p:xfrm>
        <a:graphic>
          <a:graphicData uri="http://schemas.openxmlformats.org/drawingml/2006/table">
            <a:tbl>
              <a:tblPr firstRow="1" bandRow="1"/>
              <a:tblGrid>
                <a:gridCol w="3101260">
                  <a:extLst>
                    <a:ext uri="{9D8B030D-6E8A-4147-A177-3AD203B41FA5}">
                      <a16:colId xmlns:a16="http://schemas.microsoft.com/office/drawing/2014/main" val="2432632115"/>
                    </a:ext>
                  </a:extLst>
                </a:gridCol>
                <a:gridCol w="1832563">
                  <a:extLst>
                    <a:ext uri="{9D8B030D-6E8A-4147-A177-3AD203B41FA5}">
                      <a16:colId xmlns:a16="http://schemas.microsoft.com/office/drawing/2014/main" val="687918542"/>
                    </a:ext>
                  </a:extLst>
                </a:gridCol>
                <a:gridCol w="1832563">
                  <a:extLst>
                    <a:ext uri="{9D8B030D-6E8A-4147-A177-3AD203B41FA5}">
                      <a16:colId xmlns:a16="http://schemas.microsoft.com/office/drawing/2014/main" val="1390680987"/>
                    </a:ext>
                  </a:extLst>
                </a:gridCol>
                <a:gridCol w="1691595">
                  <a:extLst>
                    <a:ext uri="{9D8B030D-6E8A-4147-A177-3AD203B41FA5}">
                      <a16:colId xmlns:a16="http://schemas.microsoft.com/office/drawing/2014/main" val="2621157420"/>
                    </a:ext>
                  </a:extLst>
                </a:gridCol>
              </a:tblGrid>
              <a:tr h="935869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Название</a:t>
                      </a:r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 удобрения</a:t>
                      </a:r>
                      <a:endParaRPr lang="ru-RU" sz="1200" dirty="0">
                        <a:solidFill>
                          <a:schemeClr val="bg1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Азот </a:t>
                      </a:r>
                      <a:b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</a:br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N</a:t>
                      </a:r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), %</a:t>
                      </a:r>
                      <a:endParaRPr lang="ru-RU" sz="1200" dirty="0">
                        <a:solidFill>
                          <a:schemeClr val="bg1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Фосфор </a:t>
                      </a:r>
                      <a:b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</a:br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(Р</a:t>
                      </a:r>
                      <a:r>
                        <a:rPr lang="ru-RU" sz="1200" baseline="-2500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О</a:t>
                      </a:r>
                      <a:r>
                        <a:rPr lang="ru-RU" sz="1200" baseline="-2500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), % </a:t>
                      </a:r>
                      <a:endParaRPr lang="ru-RU" sz="1200" dirty="0">
                        <a:solidFill>
                          <a:schemeClr val="bg1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Калий </a:t>
                      </a:r>
                    </a:p>
                    <a:p>
                      <a:pPr algn="ctr"/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(К</a:t>
                      </a:r>
                      <a:r>
                        <a:rPr lang="ru-RU" sz="1200" baseline="-2500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О), %</a:t>
                      </a:r>
                      <a:endParaRPr lang="ru-RU" sz="1200" dirty="0">
                        <a:solidFill>
                          <a:schemeClr val="bg1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750477"/>
                  </a:ext>
                </a:extLst>
              </a:tr>
              <a:tr h="515272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Ортофосфорная кислота</a:t>
                      </a: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kern="12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kern="12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6004406"/>
                  </a:ext>
                </a:extLst>
              </a:tr>
              <a:tr h="515272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err="1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Моноаммонийфосфат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61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kern="12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720994"/>
                  </a:ext>
                </a:extLst>
              </a:tr>
              <a:tr h="515272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err="1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Монокалийфосфат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kern="12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52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95500"/>
                  </a:ext>
                </a:extLst>
              </a:tr>
              <a:tr h="515272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Фосфат мочевины</a:t>
                      </a: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kern="12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61337"/>
                  </a:ext>
                </a:extLst>
              </a:tr>
              <a:tr h="515272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err="1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Пекацид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kern="12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92332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517559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Text Placeholder 2"/>
          <p:cNvSpPr txBox="1">
            <a:spLocks noGrp="1"/>
          </p:cNvSpPr>
          <p:nvPr>
            <p:ph type="body" sz="quarter" idx="1"/>
          </p:nvPr>
        </p:nvSpPr>
        <p:spPr>
          <a:xfrm>
            <a:off x="354277" y="178718"/>
            <a:ext cx="8457980" cy="567002"/>
          </a:xfrm>
          <a:prstGeom prst="rect">
            <a:avLst/>
          </a:prstGeom>
        </p:spPr>
        <p:txBody>
          <a:bodyPr/>
          <a:lstStyle>
            <a:lvl1pPr>
              <a:lnSpc>
                <a:spcPts val="2100"/>
              </a:lnSpc>
              <a:defRPr sz="1800"/>
            </a:lvl1pPr>
            <a:lvl2pPr>
              <a:lnSpc>
                <a:spcPts val="1900"/>
              </a:lnSpc>
              <a:spcBef>
                <a:spcPts val="0"/>
              </a:spcBef>
              <a:defRPr sz="1200" b="0">
                <a:solidFill>
                  <a:schemeClr val="accent3"/>
                </a:solidFill>
              </a:defRPr>
            </a:lvl2pPr>
          </a:lstStyle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dirty="0">
                <a:solidFill>
                  <a:srgbClr val="002060"/>
                </a:solidFill>
                <a:latin typeface="Proxima Nova"/>
              </a:rPr>
              <a:t>Удобрения для капельного полива</a:t>
            </a:r>
          </a:p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600" b="0" dirty="0">
                <a:solidFill>
                  <a:srgbClr val="00B0F0"/>
                </a:solidFill>
                <a:latin typeface="Proxima Nova"/>
              </a:rPr>
              <a:t>Водорастворимые удобрения</a:t>
            </a:r>
            <a:endParaRPr sz="1600" b="0" dirty="0">
              <a:latin typeface="Proxima Nova"/>
            </a:endParaRPr>
          </a:p>
        </p:txBody>
      </p:sp>
      <p:sp>
        <p:nvSpPr>
          <p:cNvPr id="1668" name="Slide Number Placeholder 4"/>
          <p:cNvSpPr txBox="1">
            <a:spLocks noGrp="1"/>
          </p:cNvSpPr>
          <p:nvPr>
            <p:ph type="sldNum" sz="quarter" idx="4294967295"/>
          </p:nvPr>
        </p:nvSpPr>
        <p:spPr>
          <a:xfrm>
            <a:off x="8667176" y="487462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/>
          <a:lstStyle>
            <a:lvl1pPr defTabSz="685800">
              <a:def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700" b="1" i="0" u="none" strike="noStrike" kern="1200" cap="none" spc="0" normalizeH="0" baseline="0" noProof="0">
                <a:ln>
                  <a:noFill/>
                </a:ln>
                <a:solidFill>
                  <a:srgbClr val="053868"/>
                </a:solidFill>
                <a:effectLst/>
                <a:uLnTx/>
                <a:uFillTx/>
                <a:latin typeface="Proxima Nova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sz="700" b="1" i="0" u="none" strike="noStrike" kern="1200" cap="none" spc="0" normalizeH="0" baseline="0" noProof="0">
              <a:ln>
                <a:noFill/>
              </a:ln>
              <a:solidFill>
                <a:srgbClr val="053868"/>
              </a:solidFill>
              <a:effectLst/>
              <a:uLnTx/>
              <a:uFillTx/>
              <a:latin typeface="Proxima Nova"/>
              <a:sym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55692" y="776726"/>
            <a:ext cx="2655150" cy="271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ts val="1350"/>
              </a:lnSpc>
              <a:defRPr/>
            </a:pPr>
            <a:r>
              <a:rPr lang="ru-RU" b="1" dirty="0">
                <a:solidFill>
                  <a:srgbClr val="002060"/>
                </a:solidFill>
                <a:latin typeface="Proxima Nova"/>
              </a:rPr>
              <a:t>Калийные удобрения</a:t>
            </a:r>
            <a:endParaRPr lang="ru-RU" sz="500" b="1" dirty="0">
              <a:solidFill>
                <a:sysClr val="windowText" lastClr="000000"/>
              </a:solidFill>
              <a:latin typeface="Proxima Nova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101508"/>
              </p:ext>
            </p:extLst>
          </p:nvPr>
        </p:nvGraphicFramePr>
        <p:xfrm>
          <a:off x="354277" y="1275606"/>
          <a:ext cx="8439901" cy="3312370"/>
        </p:xfrm>
        <a:graphic>
          <a:graphicData uri="http://schemas.openxmlformats.org/drawingml/2006/table">
            <a:tbl>
              <a:tblPr firstRow="1" bandRow="1"/>
              <a:tblGrid>
                <a:gridCol w="2129491">
                  <a:extLst>
                    <a:ext uri="{9D8B030D-6E8A-4147-A177-3AD203B41FA5}">
                      <a16:colId xmlns:a16="http://schemas.microsoft.com/office/drawing/2014/main" val="2432632115"/>
                    </a:ext>
                  </a:extLst>
                </a:gridCol>
                <a:gridCol w="915834">
                  <a:extLst>
                    <a:ext uri="{9D8B030D-6E8A-4147-A177-3AD203B41FA5}">
                      <a16:colId xmlns:a16="http://schemas.microsoft.com/office/drawing/2014/main" val="687918542"/>
                    </a:ext>
                  </a:extLst>
                </a:gridCol>
                <a:gridCol w="1131121">
                  <a:extLst>
                    <a:ext uri="{9D8B030D-6E8A-4147-A177-3AD203B41FA5}">
                      <a16:colId xmlns:a16="http://schemas.microsoft.com/office/drawing/2014/main" val="1390680987"/>
                    </a:ext>
                  </a:extLst>
                </a:gridCol>
                <a:gridCol w="1044111">
                  <a:extLst>
                    <a:ext uri="{9D8B030D-6E8A-4147-A177-3AD203B41FA5}">
                      <a16:colId xmlns:a16="http://schemas.microsoft.com/office/drawing/2014/main" val="2621157420"/>
                    </a:ext>
                  </a:extLst>
                </a:gridCol>
                <a:gridCol w="957102">
                  <a:extLst>
                    <a:ext uri="{9D8B030D-6E8A-4147-A177-3AD203B41FA5}">
                      <a16:colId xmlns:a16="http://schemas.microsoft.com/office/drawing/2014/main" val="3047123948"/>
                    </a:ext>
                  </a:extLst>
                </a:gridCol>
                <a:gridCol w="1131121">
                  <a:extLst>
                    <a:ext uri="{9D8B030D-6E8A-4147-A177-3AD203B41FA5}">
                      <a16:colId xmlns:a16="http://schemas.microsoft.com/office/drawing/2014/main" val="28972964"/>
                    </a:ext>
                  </a:extLst>
                </a:gridCol>
                <a:gridCol w="1131121">
                  <a:extLst>
                    <a:ext uri="{9D8B030D-6E8A-4147-A177-3AD203B41FA5}">
                      <a16:colId xmlns:a16="http://schemas.microsoft.com/office/drawing/2014/main" val="3289093834"/>
                    </a:ext>
                  </a:extLst>
                </a:gridCol>
              </a:tblGrid>
              <a:tr h="1131336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Название</a:t>
                      </a:r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 удобрения</a:t>
                      </a:r>
                      <a:endParaRPr lang="ru-RU" sz="1200" dirty="0">
                        <a:solidFill>
                          <a:schemeClr val="bg1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Азот </a:t>
                      </a:r>
                      <a:b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</a:br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N</a:t>
                      </a:r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), %</a:t>
                      </a:r>
                      <a:endParaRPr lang="ru-RU" sz="1200" dirty="0">
                        <a:solidFill>
                          <a:schemeClr val="bg1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Фосфор (Р</a:t>
                      </a:r>
                      <a:r>
                        <a:rPr lang="ru-RU" sz="1200" baseline="-2500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О</a:t>
                      </a:r>
                      <a:r>
                        <a:rPr lang="ru-RU" sz="1200" baseline="-2500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), % </a:t>
                      </a:r>
                      <a:endParaRPr lang="ru-RU" sz="1200" dirty="0">
                        <a:solidFill>
                          <a:schemeClr val="bg1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Калий </a:t>
                      </a:r>
                    </a:p>
                    <a:p>
                      <a:pPr algn="ctr"/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(К</a:t>
                      </a:r>
                      <a:r>
                        <a:rPr lang="ru-RU" sz="1200" baseline="-2500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О), %</a:t>
                      </a:r>
                      <a:endParaRPr lang="ru-RU" sz="1200" dirty="0">
                        <a:solidFill>
                          <a:schemeClr val="bg1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Сера (</a:t>
                      </a:r>
                      <a:r>
                        <a:rPr lang="en-US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lang="ru-RU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), %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Кальций 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Ca</a:t>
                      </a:r>
                      <a:r>
                        <a:rPr lang="ru-RU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О), %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Магний 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Mg</a:t>
                      </a:r>
                      <a:r>
                        <a:rPr lang="ru-RU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О), %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750477"/>
                  </a:ext>
                </a:extLst>
              </a:tr>
              <a:tr h="731872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Нитрат</a:t>
                      </a:r>
                      <a:r>
                        <a:rPr lang="ru-RU" sz="1200" b="1" baseline="0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 калия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kern="12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kern="12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kern="12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kern="12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629842"/>
                  </a:ext>
                </a:extLst>
              </a:tr>
              <a:tr h="724581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Сульфат калия</a:t>
                      </a: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kern="12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kern="12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52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kern="12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kern="120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688943"/>
                  </a:ext>
                </a:extLst>
              </a:tr>
              <a:tr h="724581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err="1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Монокалийфосфат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kern="12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52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kern="12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kern="12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kern="12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955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758281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Text Placeholder 2"/>
          <p:cNvSpPr txBox="1">
            <a:spLocks noGrp="1"/>
          </p:cNvSpPr>
          <p:nvPr>
            <p:ph type="body" sz="quarter" idx="1"/>
          </p:nvPr>
        </p:nvSpPr>
        <p:spPr>
          <a:xfrm>
            <a:off x="354277" y="178718"/>
            <a:ext cx="8457980" cy="567002"/>
          </a:xfrm>
          <a:prstGeom prst="rect">
            <a:avLst/>
          </a:prstGeom>
        </p:spPr>
        <p:txBody>
          <a:bodyPr/>
          <a:lstStyle>
            <a:lvl1pPr>
              <a:lnSpc>
                <a:spcPts val="2100"/>
              </a:lnSpc>
              <a:defRPr sz="1800"/>
            </a:lvl1pPr>
            <a:lvl2pPr>
              <a:lnSpc>
                <a:spcPts val="1900"/>
              </a:lnSpc>
              <a:spcBef>
                <a:spcPts val="0"/>
              </a:spcBef>
              <a:defRPr sz="1200" b="0">
                <a:solidFill>
                  <a:schemeClr val="accent3"/>
                </a:solidFill>
              </a:defRPr>
            </a:lvl2pPr>
          </a:lstStyle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dirty="0">
                <a:solidFill>
                  <a:srgbClr val="002060"/>
                </a:solidFill>
                <a:latin typeface="Proxima Nova"/>
              </a:rPr>
              <a:t>Удобрения для капельного полива</a:t>
            </a:r>
          </a:p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600" b="0" dirty="0">
                <a:solidFill>
                  <a:srgbClr val="00B0F0"/>
                </a:solidFill>
                <a:latin typeface="Proxima Nova"/>
              </a:rPr>
              <a:t>Водорастворимые удобрения</a:t>
            </a:r>
            <a:endParaRPr sz="1600" b="0" dirty="0">
              <a:latin typeface="Proxima Nova"/>
            </a:endParaRPr>
          </a:p>
        </p:txBody>
      </p:sp>
      <p:sp>
        <p:nvSpPr>
          <p:cNvPr id="1668" name="Slide Number Placeholder 4"/>
          <p:cNvSpPr txBox="1">
            <a:spLocks noGrp="1"/>
          </p:cNvSpPr>
          <p:nvPr>
            <p:ph type="sldNum" sz="quarter" idx="4294967295"/>
          </p:nvPr>
        </p:nvSpPr>
        <p:spPr>
          <a:xfrm>
            <a:off x="8667176" y="487462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/>
          <a:lstStyle>
            <a:lvl1pPr defTabSz="685800">
              <a:def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700" b="1" i="0" u="none" strike="noStrike" kern="1200" cap="none" spc="0" normalizeH="0" baseline="0" noProof="0">
                <a:ln>
                  <a:noFill/>
                </a:ln>
                <a:solidFill>
                  <a:srgbClr val="053868"/>
                </a:solidFill>
                <a:effectLst/>
                <a:uLnTx/>
                <a:uFillTx/>
                <a:latin typeface="Proxima Nova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sz="700" b="1" i="0" u="none" strike="noStrike" kern="1200" cap="none" spc="0" normalizeH="0" baseline="0" noProof="0">
              <a:ln>
                <a:noFill/>
              </a:ln>
              <a:solidFill>
                <a:srgbClr val="053868"/>
              </a:solidFill>
              <a:effectLst/>
              <a:uLnTx/>
              <a:uFillTx/>
              <a:latin typeface="Proxima Nova"/>
              <a:sym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35999" y="772286"/>
            <a:ext cx="5094536" cy="459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ts val="1350"/>
              </a:lnSpc>
              <a:defRPr/>
            </a:pPr>
            <a:r>
              <a:rPr lang="ru-RU" b="1" dirty="0">
                <a:solidFill>
                  <a:srgbClr val="002060"/>
                </a:solidFill>
                <a:latin typeface="Proxima Nova"/>
              </a:rPr>
              <a:t>Кальций и Магнийсодержащие удобрения </a:t>
            </a:r>
            <a:br>
              <a:rPr lang="ru-RU" b="1" dirty="0">
                <a:solidFill>
                  <a:srgbClr val="002060"/>
                </a:solidFill>
                <a:latin typeface="Proxima Nova"/>
              </a:rPr>
            </a:br>
            <a:r>
              <a:rPr lang="ru-RU" b="1" dirty="0">
                <a:solidFill>
                  <a:srgbClr val="002060"/>
                </a:solidFill>
                <a:latin typeface="Proxima Nova"/>
              </a:rPr>
              <a:t>(простые соли)</a:t>
            </a:r>
            <a:endParaRPr lang="ru-RU" sz="500" b="1" dirty="0">
              <a:solidFill>
                <a:sysClr val="windowText" lastClr="000000"/>
              </a:solidFill>
              <a:latin typeface="Proxima Nova"/>
              <a:cs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262504"/>
              </p:ext>
            </p:extLst>
          </p:nvPr>
        </p:nvGraphicFramePr>
        <p:xfrm>
          <a:off x="348680" y="1347614"/>
          <a:ext cx="8463577" cy="3240360"/>
        </p:xfrm>
        <a:graphic>
          <a:graphicData uri="http://schemas.openxmlformats.org/drawingml/2006/table">
            <a:tbl>
              <a:tblPr firstRow="1" bandRow="1"/>
              <a:tblGrid>
                <a:gridCol w="1919574">
                  <a:extLst>
                    <a:ext uri="{9D8B030D-6E8A-4147-A177-3AD203B41FA5}">
                      <a16:colId xmlns:a16="http://schemas.microsoft.com/office/drawing/2014/main" val="2432632115"/>
                    </a:ext>
                  </a:extLst>
                </a:gridCol>
                <a:gridCol w="1134294">
                  <a:extLst>
                    <a:ext uri="{9D8B030D-6E8A-4147-A177-3AD203B41FA5}">
                      <a16:colId xmlns:a16="http://schemas.microsoft.com/office/drawing/2014/main" val="687918542"/>
                    </a:ext>
                  </a:extLst>
                </a:gridCol>
                <a:gridCol w="1134294">
                  <a:extLst>
                    <a:ext uri="{9D8B030D-6E8A-4147-A177-3AD203B41FA5}">
                      <a16:colId xmlns:a16="http://schemas.microsoft.com/office/drawing/2014/main" val="1390680987"/>
                    </a:ext>
                  </a:extLst>
                </a:gridCol>
                <a:gridCol w="1047040">
                  <a:extLst>
                    <a:ext uri="{9D8B030D-6E8A-4147-A177-3AD203B41FA5}">
                      <a16:colId xmlns:a16="http://schemas.microsoft.com/office/drawing/2014/main" val="2621157420"/>
                    </a:ext>
                  </a:extLst>
                </a:gridCol>
                <a:gridCol w="959787">
                  <a:extLst>
                    <a:ext uri="{9D8B030D-6E8A-4147-A177-3AD203B41FA5}">
                      <a16:colId xmlns:a16="http://schemas.microsoft.com/office/drawing/2014/main" val="3047123948"/>
                    </a:ext>
                  </a:extLst>
                </a:gridCol>
                <a:gridCol w="1134294">
                  <a:extLst>
                    <a:ext uri="{9D8B030D-6E8A-4147-A177-3AD203B41FA5}">
                      <a16:colId xmlns:a16="http://schemas.microsoft.com/office/drawing/2014/main" val="28972964"/>
                    </a:ext>
                  </a:extLst>
                </a:gridCol>
                <a:gridCol w="1134294">
                  <a:extLst>
                    <a:ext uri="{9D8B030D-6E8A-4147-A177-3AD203B41FA5}">
                      <a16:colId xmlns:a16="http://schemas.microsoft.com/office/drawing/2014/main" val="3289093834"/>
                    </a:ext>
                  </a:extLst>
                </a:gridCol>
              </a:tblGrid>
              <a:tr h="1148036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Название</a:t>
                      </a:r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 удобрения</a:t>
                      </a:r>
                      <a:endParaRPr lang="ru-RU" sz="1200" dirty="0">
                        <a:solidFill>
                          <a:schemeClr val="bg1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Азот </a:t>
                      </a:r>
                      <a:b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</a:br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N</a:t>
                      </a:r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), %</a:t>
                      </a:r>
                      <a:endParaRPr lang="ru-RU" sz="1200" dirty="0">
                        <a:solidFill>
                          <a:schemeClr val="bg1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Фосфор (Р</a:t>
                      </a:r>
                      <a:r>
                        <a:rPr lang="ru-RU" sz="1200" baseline="-2500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О</a:t>
                      </a:r>
                      <a:r>
                        <a:rPr lang="ru-RU" sz="1200" baseline="-2500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), % </a:t>
                      </a:r>
                      <a:endParaRPr lang="ru-RU" sz="1200" dirty="0">
                        <a:solidFill>
                          <a:schemeClr val="bg1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Калий </a:t>
                      </a:r>
                    </a:p>
                    <a:p>
                      <a:pPr algn="ctr"/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(К</a:t>
                      </a:r>
                      <a:r>
                        <a:rPr lang="ru-RU" sz="1200" baseline="-2500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О), %</a:t>
                      </a:r>
                      <a:endParaRPr lang="ru-RU" sz="1200" dirty="0">
                        <a:solidFill>
                          <a:schemeClr val="bg1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Сера (</a:t>
                      </a:r>
                      <a:r>
                        <a:rPr lang="en-US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lang="ru-RU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), %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Кальций 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Ca</a:t>
                      </a:r>
                      <a:r>
                        <a:rPr lang="ru-RU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О), %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Магний 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Mg</a:t>
                      </a:r>
                      <a:r>
                        <a:rPr lang="ru-RU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О), %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750477"/>
                  </a:ext>
                </a:extLst>
              </a:tr>
              <a:tr h="828148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Нитрат кальция</a:t>
                      </a: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15,5-17,5</a:t>
                      </a: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ru-RU" sz="1200" b="1" kern="12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ru-RU" sz="1200" b="1" kern="12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kern="12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24-33</a:t>
                      </a: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kern="12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448737"/>
                  </a:ext>
                </a:extLst>
              </a:tr>
              <a:tr h="632088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Нитрат магния</a:t>
                      </a: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kern="120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kern="120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kern="12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kern="12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364937"/>
                  </a:ext>
                </a:extLst>
              </a:tr>
              <a:tr h="632088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Proxima Nova"/>
                          <a:cs typeface="Arial" panose="020B0604020202020204" pitchFamily="34" charset="0"/>
                        </a:rPr>
                        <a:t>Сульфат магния</a:t>
                      </a: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kern="12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kern="12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kern="12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kern="12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60044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422647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Text Placeholder 2"/>
          <p:cNvSpPr txBox="1">
            <a:spLocks noGrp="1"/>
          </p:cNvSpPr>
          <p:nvPr>
            <p:ph type="body" sz="quarter" idx="1"/>
          </p:nvPr>
        </p:nvSpPr>
        <p:spPr>
          <a:xfrm>
            <a:off x="368328" y="98705"/>
            <a:ext cx="8457980" cy="567002"/>
          </a:xfrm>
          <a:prstGeom prst="rect">
            <a:avLst/>
          </a:prstGeom>
        </p:spPr>
        <p:txBody>
          <a:bodyPr/>
          <a:lstStyle>
            <a:lvl1pPr>
              <a:lnSpc>
                <a:spcPts val="2100"/>
              </a:lnSpc>
              <a:defRPr sz="1800"/>
            </a:lvl1pPr>
            <a:lvl2pPr>
              <a:lnSpc>
                <a:spcPts val="1900"/>
              </a:lnSpc>
              <a:spcBef>
                <a:spcPts val="0"/>
              </a:spcBef>
              <a:defRPr sz="1200" b="0">
                <a:solidFill>
                  <a:schemeClr val="accent3"/>
                </a:solidFill>
              </a:defRPr>
            </a:lvl2pPr>
          </a:lstStyle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dirty="0">
                <a:solidFill>
                  <a:srgbClr val="002060"/>
                </a:solidFill>
                <a:latin typeface="Proxima Nova"/>
              </a:rPr>
              <a:t>Удобрения для капельного полива</a:t>
            </a:r>
          </a:p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600" b="0" dirty="0">
                <a:solidFill>
                  <a:srgbClr val="00B0F0"/>
                </a:solidFill>
                <a:latin typeface="Proxima Nova"/>
              </a:rPr>
              <a:t>Водорастворимые удобрения</a:t>
            </a:r>
            <a:endParaRPr sz="1600" b="0" dirty="0">
              <a:latin typeface="Proxima Nova"/>
            </a:endParaRPr>
          </a:p>
        </p:txBody>
      </p:sp>
      <p:sp>
        <p:nvSpPr>
          <p:cNvPr id="1668" name="Slide Number Placeholder 4"/>
          <p:cNvSpPr txBox="1">
            <a:spLocks noGrp="1"/>
          </p:cNvSpPr>
          <p:nvPr>
            <p:ph type="sldNum" sz="quarter" idx="4294967295"/>
          </p:nvPr>
        </p:nvSpPr>
        <p:spPr>
          <a:xfrm>
            <a:off x="8667176" y="487462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/>
          <a:lstStyle>
            <a:lvl1pPr defTabSz="685800">
              <a:def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700" b="1" i="0" u="none" strike="noStrike" kern="1200" cap="none" spc="0" normalizeH="0" baseline="0" noProof="0">
                <a:ln>
                  <a:noFill/>
                </a:ln>
                <a:solidFill>
                  <a:srgbClr val="053868"/>
                </a:solidFill>
                <a:effectLst/>
                <a:uLnTx/>
                <a:uFillTx/>
                <a:latin typeface="Proxima Nova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sz="700" b="1" i="0" u="none" strike="noStrike" kern="1200" cap="none" spc="0" normalizeH="0" baseline="0" noProof="0">
              <a:ln>
                <a:noFill/>
              </a:ln>
              <a:solidFill>
                <a:srgbClr val="053868"/>
              </a:solidFill>
              <a:effectLst/>
              <a:uLnTx/>
              <a:uFillTx/>
              <a:latin typeface="Proxima Nova"/>
              <a:sym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8417" y="787899"/>
            <a:ext cx="5255158" cy="279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ts val="1350"/>
              </a:lnSpc>
              <a:defRPr/>
            </a:pPr>
            <a:r>
              <a:rPr lang="ru-RU" b="1" dirty="0">
                <a:solidFill>
                  <a:srgbClr val="002060"/>
                </a:solidFill>
                <a:latin typeface="Proxima Nova"/>
              </a:rPr>
              <a:t>Комплексные водорастворимые удобрения</a:t>
            </a:r>
            <a:endParaRPr lang="ru-RU" sz="500" b="1" dirty="0">
              <a:solidFill>
                <a:sysClr val="windowText" lastClr="000000"/>
              </a:solidFill>
              <a:latin typeface="Proxima Nova"/>
              <a:cs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368328" y="1099687"/>
          <a:ext cx="8425850" cy="3168000"/>
        </p:xfrm>
        <a:graphic>
          <a:graphicData uri="http://schemas.openxmlformats.org/drawingml/2006/table">
            <a:tbl>
              <a:tblPr firstRow="1" bandRow="1"/>
              <a:tblGrid>
                <a:gridCol w="1911018">
                  <a:extLst>
                    <a:ext uri="{9D8B030D-6E8A-4147-A177-3AD203B41FA5}">
                      <a16:colId xmlns:a16="http://schemas.microsoft.com/office/drawing/2014/main" val="2432632115"/>
                    </a:ext>
                  </a:extLst>
                </a:gridCol>
                <a:gridCol w="1129238">
                  <a:extLst>
                    <a:ext uri="{9D8B030D-6E8A-4147-A177-3AD203B41FA5}">
                      <a16:colId xmlns:a16="http://schemas.microsoft.com/office/drawing/2014/main" val="687918542"/>
                    </a:ext>
                  </a:extLst>
                </a:gridCol>
                <a:gridCol w="1129238">
                  <a:extLst>
                    <a:ext uri="{9D8B030D-6E8A-4147-A177-3AD203B41FA5}">
                      <a16:colId xmlns:a16="http://schemas.microsoft.com/office/drawing/2014/main" val="1390680987"/>
                    </a:ext>
                  </a:extLst>
                </a:gridCol>
                <a:gridCol w="1042372">
                  <a:extLst>
                    <a:ext uri="{9D8B030D-6E8A-4147-A177-3AD203B41FA5}">
                      <a16:colId xmlns:a16="http://schemas.microsoft.com/office/drawing/2014/main" val="2621157420"/>
                    </a:ext>
                  </a:extLst>
                </a:gridCol>
                <a:gridCol w="955508">
                  <a:extLst>
                    <a:ext uri="{9D8B030D-6E8A-4147-A177-3AD203B41FA5}">
                      <a16:colId xmlns:a16="http://schemas.microsoft.com/office/drawing/2014/main" val="3047123948"/>
                    </a:ext>
                  </a:extLst>
                </a:gridCol>
                <a:gridCol w="1129238">
                  <a:extLst>
                    <a:ext uri="{9D8B030D-6E8A-4147-A177-3AD203B41FA5}">
                      <a16:colId xmlns:a16="http://schemas.microsoft.com/office/drawing/2014/main" val="28972964"/>
                    </a:ext>
                  </a:extLst>
                </a:gridCol>
                <a:gridCol w="1129238">
                  <a:extLst>
                    <a:ext uri="{9D8B030D-6E8A-4147-A177-3AD203B41FA5}">
                      <a16:colId xmlns:a16="http://schemas.microsoft.com/office/drawing/2014/main" val="3289093834"/>
                    </a:ext>
                  </a:extLst>
                </a:gridCol>
              </a:tblGrid>
              <a:tr h="648000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Название</a:t>
                      </a:r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 удобрения</a:t>
                      </a:r>
                      <a:endParaRPr lang="ru-RU" sz="1200" dirty="0">
                        <a:solidFill>
                          <a:schemeClr val="bg1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Азот </a:t>
                      </a:r>
                      <a:b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</a:br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N</a:t>
                      </a:r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), %</a:t>
                      </a:r>
                      <a:endParaRPr lang="ru-RU" sz="1200" dirty="0">
                        <a:solidFill>
                          <a:schemeClr val="bg1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Фосфор (Р</a:t>
                      </a:r>
                      <a:r>
                        <a:rPr lang="ru-RU" sz="1200" baseline="-2500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О</a:t>
                      </a:r>
                      <a:r>
                        <a:rPr lang="ru-RU" sz="1200" baseline="-2500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), % </a:t>
                      </a:r>
                      <a:endParaRPr lang="ru-RU" sz="1200" dirty="0">
                        <a:solidFill>
                          <a:schemeClr val="bg1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Калий </a:t>
                      </a:r>
                    </a:p>
                    <a:p>
                      <a:pPr algn="ctr"/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(К</a:t>
                      </a:r>
                      <a:r>
                        <a:rPr lang="ru-RU" sz="1200" baseline="-2500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О), %</a:t>
                      </a:r>
                      <a:endParaRPr lang="ru-RU" sz="1200" dirty="0">
                        <a:solidFill>
                          <a:schemeClr val="bg1"/>
                        </a:solidFill>
                        <a:latin typeface="Proxima Nov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Сера (</a:t>
                      </a:r>
                      <a:r>
                        <a:rPr lang="en-US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lang="ru-RU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), %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Кальций 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Ca</a:t>
                      </a:r>
                      <a:r>
                        <a:rPr lang="ru-RU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О), %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Магний 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Mg</a:t>
                      </a:r>
                      <a:r>
                        <a:rPr lang="ru-RU" sz="1200" b="1" kern="1200" baseline="0" dirty="0">
                          <a:solidFill>
                            <a:schemeClr val="bg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О), %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750477"/>
                  </a:ext>
                </a:extLst>
              </a:tr>
              <a:tr h="360000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200" b="1" kern="1200" dirty="0" err="1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Aqualis</a:t>
                      </a:r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 13-40-13*</a:t>
                      </a: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D2E8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D2E8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D2E8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D2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D2E8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D2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D2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44873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/>
                      <a:r>
                        <a:rPr lang="en-US" sz="1200" b="1" kern="1200" dirty="0" err="1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Aqualis</a:t>
                      </a:r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 18-18-18*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roxima Nova"/>
                        </a:rPr>
                        <a:t>-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214798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/>
                      <a:r>
                        <a:rPr lang="en-US" sz="1200" b="1" kern="1200" dirty="0" err="1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Aqualis</a:t>
                      </a:r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 20-20-20*</a:t>
                      </a: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roxima Nova"/>
                        </a:rPr>
                        <a:t>-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62984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/>
                      <a:r>
                        <a:rPr lang="en-US" sz="1200" b="1" kern="1200" dirty="0" err="1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Aqualis</a:t>
                      </a:r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 12-8-31*</a:t>
                      </a: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D0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D0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D0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D0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D0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roxima Nova"/>
                        </a:rPr>
                        <a:t>-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D0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D0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68894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/>
                      <a:r>
                        <a:rPr lang="en-US" sz="1200" b="1" kern="1200" dirty="0" err="1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Aqualis</a:t>
                      </a:r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 15-15-30*</a:t>
                      </a: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D0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D0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D0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D0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D0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roxima Nova"/>
                        </a:rPr>
                        <a:t>-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D0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1,5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D0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36493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/>
                      <a:r>
                        <a:rPr lang="en-US" sz="1200" b="1" kern="1200" dirty="0" err="1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Aqualis</a:t>
                      </a:r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 6-14-35*</a:t>
                      </a: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D0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D0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D0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D0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D0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roxima Nova"/>
                        </a:rPr>
                        <a:t>-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D0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D0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600440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/>
                      <a:r>
                        <a:rPr lang="en-US" sz="1200" b="1" kern="1200" dirty="0" err="1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Aqualis</a:t>
                      </a:r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 3-11-38**</a:t>
                      </a: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B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B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B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B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B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B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B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720994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7299" y="4267687"/>
            <a:ext cx="1720153" cy="4895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1523" y="4320255"/>
            <a:ext cx="7444032" cy="473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200" dirty="0">
                <a:solidFill>
                  <a:srgbClr val="002060"/>
                </a:solidFill>
                <a:latin typeface="Proxima Nova"/>
                <a:cs typeface="Arial" panose="020B0604020202020204" pitchFamily="34" charset="0"/>
              </a:rPr>
              <a:t>*</a:t>
            </a:r>
            <a:r>
              <a:rPr lang="pl-PL" sz="1200" dirty="0">
                <a:solidFill>
                  <a:srgbClr val="002060"/>
                </a:solidFill>
                <a:latin typeface="Proxima Nova"/>
                <a:cs typeface="Arial" panose="020B0604020202020204" pitchFamily="34" charset="0"/>
              </a:rPr>
              <a:t>B - 0,02%, Cu*-0,005%, Mn*-0,05%, Zn*-0,01%, Fe**-0,07%,  Mo-0,004%</a:t>
            </a:r>
            <a:endParaRPr lang="ru-RU" sz="1200" dirty="0">
              <a:solidFill>
                <a:srgbClr val="002060"/>
              </a:solidFill>
              <a:latin typeface="Proxima Nova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ru-RU" sz="1200" dirty="0">
                <a:solidFill>
                  <a:srgbClr val="002060"/>
                </a:solidFill>
                <a:latin typeface="Proxima Nova"/>
                <a:cs typeface="Arial" panose="020B0604020202020204" pitchFamily="34" charset="0"/>
              </a:rPr>
              <a:t>**</a:t>
            </a:r>
            <a:r>
              <a:rPr lang="pl-PL" sz="1200" dirty="0">
                <a:solidFill>
                  <a:srgbClr val="002060"/>
                </a:solidFill>
                <a:latin typeface="Proxima Nova"/>
                <a:cs typeface="Arial" panose="020B0604020202020204" pitchFamily="34" charset="0"/>
              </a:rPr>
              <a:t>B - 0,02</a:t>
            </a:r>
            <a:r>
              <a:rPr lang="en-US" sz="1200" dirty="0">
                <a:solidFill>
                  <a:srgbClr val="002060"/>
                </a:solidFill>
                <a:latin typeface="Proxima Nova"/>
                <a:cs typeface="Arial" panose="020B0604020202020204" pitchFamily="34" charset="0"/>
              </a:rPr>
              <a:t>5</a:t>
            </a:r>
            <a:r>
              <a:rPr lang="pl-PL" sz="1200" dirty="0">
                <a:solidFill>
                  <a:srgbClr val="002060"/>
                </a:solidFill>
                <a:latin typeface="Proxima Nova"/>
                <a:cs typeface="Arial" panose="020B0604020202020204" pitchFamily="34" charset="0"/>
              </a:rPr>
              <a:t>%, Cu*-0,0</a:t>
            </a:r>
            <a:r>
              <a:rPr lang="en-US" sz="1200" dirty="0">
                <a:solidFill>
                  <a:srgbClr val="002060"/>
                </a:solidFill>
                <a:latin typeface="Proxima Nova"/>
                <a:cs typeface="Arial" panose="020B0604020202020204" pitchFamily="34" charset="0"/>
              </a:rPr>
              <a:t>1</a:t>
            </a:r>
            <a:r>
              <a:rPr lang="pl-PL" sz="1200" dirty="0">
                <a:solidFill>
                  <a:srgbClr val="002060"/>
                </a:solidFill>
                <a:latin typeface="Proxima Nova"/>
                <a:cs typeface="Arial" panose="020B0604020202020204" pitchFamily="34" charset="0"/>
              </a:rPr>
              <a:t>%, Mn*-0,05%, Zn*-0,0</a:t>
            </a:r>
            <a:r>
              <a:rPr lang="en-US" sz="1200" dirty="0">
                <a:solidFill>
                  <a:srgbClr val="002060"/>
                </a:solidFill>
                <a:latin typeface="Proxima Nova"/>
                <a:cs typeface="Arial" panose="020B0604020202020204" pitchFamily="34" charset="0"/>
              </a:rPr>
              <a:t>25</a:t>
            </a:r>
            <a:r>
              <a:rPr lang="pl-PL" sz="1200" dirty="0">
                <a:solidFill>
                  <a:srgbClr val="002060"/>
                </a:solidFill>
                <a:latin typeface="Proxima Nova"/>
                <a:cs typeface="Arial" panose="020B0604020202020204" pitchFamily="34" charset="0"/>
              </a:rPr>
              <a:t>%, Fe**-0,07%,  Mo-0,004%</a:t>
            </a:r>
            <a:r>
              <a:rPr lang="en-US" sz="1200" dirty="0">
                <a:solidFill>
                  <a:srgbClr val="002060"/>
                </a:solidFill>
                <a:latin typeface="Proxima Nova"/>
                <a:cs typeface="Arial" panose="020B0604020202020204" pitchFamily="34" charset="0"/>
              </a:rPr>
              <a:t> (</a:t>
            </a:r>
            <a:r>
              <a:rPr lang="ru-RU" sz="1200" dirty="0">
                <a:solidFill>
                  <a:srgbClr val="002060"/>
                </a:solidFill>
                <a:latin typeface="Proxima Nova"/>
                <a:cs typeface="Arial" panose="020B0604020202020204" pitchFamily="34" charset="0"/>
              </a:rPr>
              <a:t>для марки </a:t>
            </a:r>
            <a:r>
              <a:rPr lang="en-US" sz="1200" dirty="0">
                <a:solidFill>
                  <a:srgbClr val="002060"/>
                </a:solidFill>
                <a:latin typeface="Proxima Nova"/>
                <a:cs typeface="Arial" panose="020B0604020202020204" pitchFamily="34" charset="0"/>
              </a:rPr>
              <a:t>3-11-38)</a:t>
            </a:r>
          </a:p>
        </p:txBody>
      </p:sp>
    </p:spTree>
    <p:extLst>
      <p:ext uri="{BB962C8B-B14F-4D97-AF65-F5344CB8AC3E}">
        <p14:creationId xmlns:p14="http://schemas.microsoft.com/office/powerpoint/2010/main" val="95799348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Text Placeholder 5"/>
          <p:cNvSpPr txBox="1">
            <a:spLocks noGrp="1"/>
          </p:cNvSpPr>
          <p:nvPr>
            <p:ph type="body" sz="quarter" idx="1"/>
          </p:nvPr>
        </p:nvSpPr>
        <p:spPr>
          <a:xfrm>
            <a:off x="323528" y="843558"/>
            <a:ext cx="6984776" cy="1681845"/>
          </a:xfrm>
          <a:prstGeom prst="rect">
            <a:avLst/>
          </a:prstGeom>
        </p:spPr>
        <p:txBody>
          <a:bodyPr/>
          <a:lstStyle/>
          <a:p>
            <a:r>
              <a:rPr lang="ru-RU" sz="2400" dirty="0"/>
              <a:t>3</a:t>
            </a:r>
            <a:r>
              <a:rPr lang="ru-RU" sz="2400" dirty="0" smtClean="0"/>
              <a:t>. Группа запросов – ДОЗИРОВКИ И СПОСОБЫ ПРИМЕНЕНИЯ УДОБРЕНИЙ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3AB46B-CC82-4769-A72A-C942C72C13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56"/>
          <a:stretch/>
        </p:blipFill>
        <p:spPr>
          <a:xfrm>
            <a:off x="4561387" y="578630"/>
            <a:ext cx="4326611" cy="334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120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7">
            <a:extLst>
              <a:ext uri="{FF2B5EF4-FFF2-40B4-BE49-F238E27FC236}">
                <a16:creationId xmlns:a16="http://schemas.microsoft.com/office/drawing/2014/main" id="{DE4AE11A-BFE1-4DA6-97EB-6F49A1866242}"/>
              </a:ext>
            </a:extLst>
          </p:cNvPr>
          <p:cNvGrpSpPr/>
          <p:nvPr/>
        </p:nvGrpSpPr>
        <p:grpSpPr>
          <a:xfrm>
            <a:off x="-7454" y="1"/>
            <a:ext cx="9151454" cy="1756610"/>
            <a:chOff x="-9939" y="0"/>
            <a:chExt cx="12204000" cy="2342147"/>
          </a:xfrm>
        </p:grpSpPr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23D0899F-A974-41A2-865E-4613C6112A48}"/>
                </a:ext>
              </a:extLst>
            </p:cNvPr>
            <p:cNvSpPr/>
            <p:nvPr userDrawn="1"/>
          </p:nvSpPr>
          <p:spPr>
            <a:xfrm>
              <a:off x="0" y="0"/>
              <a:ext cx="12192000" cy="2342147"/>
            </a:xfrm>
            <a:prstGeom prst="rect">
              <a:avLst/>
            </a:prstGeom>
            <a:solidFill>
              <a:srgbClr val="05386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350" kern="0">
                <a:solidFill>
                  <a:prstClr val="white"/>
                </a:solidFill>
                <a:latin typeface="Proxima Nova"/>
                <a:cs typeface="Arial" panose="020B0604020202020204" pitchFamily="34" charset="0"/>
              </a:endParaRPr>
            </a:p>
          </p:txBody>
        </p:sp>
        <p:cxnSp>
          <p:nvCxnSpPr>
            <p:cNvPr id="15" name="Straight Connector 12">
              <a:extLst>
                <a:ext uri="{FF2B5EF4-FFF2-40B4-BE49-F238E27FC236}">
                  <a16:creationId xmlns:a16="http://schemas.microsoft.com/office/drawing/2014/main" id="{180A1E81-B40C-4F9B-B509-6CE7EFD0AA28}"/>
                </a:ext>
              </a:extLst>
            </p:cNvPr>
            <p:cNvCxnSpPr/>
            <p:nvPr userDrawn="1"/>
          </p:nvCxnSpPr>
          <p:spPr>
            <a:xfrm flipH="1">
              <a:off x="-9939" y="2328499"/>
              <a:ext cx="12204000" cy="0"/>
            </a:xfrm>
            <a:prstGeom prst="line">
              <a:avLst/>
            </a:prstGeom>
            <a:noFill/>
            <a:ln w="1174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</p:cxnSp>
      </p:grpSp>
      <p:grpSp>
        <p:nvGrpSpPr>
          <p:cNvPr id="21" name="Группа 20"/>
          <p:cNvGrpSpPr>
            <a:grpSpLocks noChangeAspect="1"/>
          </p:cNvGrpSpPr>
          <p:nvPr/>
        </p:nvGrpSpPr>
        <p:grpSpPr>
          <a:xfrm>
            <a:off x="7049932" y="624655"/>
            <a:ext cx="1872208" cy="558866"/>
            <a:chOff x="457200" y="1066800"/>
            <a:chExt cx="2125237" cy="634396"/>
          </a:xfrm>
        </p:grpSpPr>
        <p:pic>
          <p:nvPicPr>
            <p:cNvPr id="22" name="Рисунок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82" r="72177" b="35182"/>
            <a:stretch/>
          </p:blipFill>
          <p:spPr>
            <a:xfrm>
              <a:off x="457200" y="1066800"/>
              <a:ext cx="595594" cy="634396"/>
            </a:xfrm>
            <a:prstGeom prst="rect">
              <a:avLst/>
            </a:prstGeom>
          </p:spPr>
        </p:pic>
        <p:pic>
          <p:nvPicPr>
            <p:cNvPr id="23" name="Рисунок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90" t="44035" r="1" b="47847"/>
            <a:stretch/>
          </p:blipFill>
          <p:spPr>
            <a:xfrm>
              <a:off x="1143000" y="1296410"/>
              <a:ext cx="1439437" cy="175175"/>
            </a:xfrm>
            <a:prstGeom prst="rect">
              <a:avLst/>
            </a:prstGeom>
          </p:spPr>
        </p:pic>
      </p:grpSp>
      <p:pic>
        <p:nvPicPr>
          <p:cNvPr id="2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2E44053-07B7-438A-8ADF-70EF7B47EB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2745" y="1678937"/>
            <a:ext cx="4848035" cy="3601732"/>
          </a:xfrm>
          <a:prstGeom prst="rect">
            <a:avLst/>
          </a:prstGeom>
        </p:spPr>
      </p:pic>
      <p:pic>
        <p:nvPicPr>
          <p:cNvPr id="14" name="Изображение 2" descr="shutterstock_1428472529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26" b="13576"/>
          <a:stretch/>
        </p:blipFill>
        <p:spPr>
          <a:xfrm>
            <a:off x="-9030" y="1779662"/>
            <a:ext cx="9144000" cy="337377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60614" y="51470"/>
            <a:ext cx="6255602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Самые </a:t>
            </a:r>
            <a:r>
              <a:rPr lang="ru-RU" sz="2000" b="1" dirty="0">
                <a:solidFill>
                  <a:schemeClr val="bg1"/>
                </a:solidFill>
              </a:rPr>
              <a:t>популярные вопросы по применению удобрений на ягодных культурах.</a:t>
            </a:r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 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Малообъемная технология. Тонкости работы с точки зрения питания растений.</a:t>
            </a:r>
            <a:endParaRPr lang="ru-RU" sz="2000" dirty="0">
              <a:solidFill>
                <a:schemeClr val="bg1"/>
              </a:solidFill>
            </a:endParaRPr>
          </a:p>
          <a:p>
            <a:endParaRPr lang="ru-RU" sz="1200" dirty="0">
              <a:solidFill>
                <a:srgbClr val="FFFFFF"/>
              </a:solidFill>
              <a:latin typeface="Proxima Nova Light"/>
              <a:cs typeface="Proxima Nova Light"/>
            </a:endParaRPr>
          </a:p>
        </p:txBody>
      </p:sp>
    </p:spTree>
    <p:extLst>
      <p:ext uri="{BB962C8B-B14F-4D97-AF65-F5344CB8AC3E}">
        <p14:creationId xmlns:p14="http://schemas.microsoft.com/office/powerpoint/2010/main" val="2269566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FEFE6-2C01-46FD-BA25-A96723CDB8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000" dirty="0" smtClean="0">
                <a:latin typeface="Proxima Nova"/>
              </a:rPr>
              <a:t>Самые популярные вопросы</a:t>
            </a:r>
            <a:endParaRPr lang="ru-RU" sz="2000" dirty="0">
              <a:latin typeface="Proxima Nova"/>
            </a:endParaRPr>
          </a:p>
          <a:p>
            <a:pPr lvl="1"/>
            <a:r>
              <a:rPr lang="ru-RU" sz="1800" dirty="0" smtClean="0">
                <a:latin typeface="Proxima Nova"/>
              </a:rPr>
              <a:t>ДОЗИРОВКИ И СПОСОБЫ ПРИМЕНЕНИЯ УДОБРЕНИЙ</a:t>
            </a:r>
            <a:endParaRPr lang="ru-RU" sz="1800" dirty="0">
              <a:latin typeface="Proxima Nova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7BD1DD-297F-4460-9122-E4BDB3313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1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C6961-2EC2-4846-8118-47565CCB3469}" type="slidenum">
              <a:rPr kumimoji="0" lang="en-GB" sz="746" b="1" i="0" u="none" strike="noStrike" kern="1200" cap="none" spc="0" normalizeH="0" baseline="0" noProof="0">
                <a:ln>
                  <a:noFill/>
                </a:ln>
                <a:solidFill>
                  <a:srgbClr val="053868"/>
                </a:solidFill>
                <a:effectLst/>
                <a:uLnTx/>
                <a:uFillTx/>
                <a:latin typeface="Proxima Nova"/>
              </a:rPr>
              <a:pPr marL="0" marR="0" lvl="0" indent="0" algn="r" defTabSz="6814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746" b="1" i="0" u="none" strike="noStrike" kern="1200" cap="none" spc="0" normalizeH="0" baseline="0" noProof="0">
              <a:ln>
                <a:noFill/>
              </a:ln>
              <a:solidFill>
                <a:srgbClr val="053868"/>
              </a:solidFill>
              <a:effectLst/>
              <a:uLnTx/>
              <a:uFillTx/>
              <a:latin typeface="Proxima Nova"/>
            </a:endParaRPr>
          </a:p>
        </p:txBody>
      </p:sp>
      <p:sp>
        <p:nvSpPr>
          <p:cNvPr id="7" name="Text Placeholder 5"/>
          <p:cNvSpPr txBox="1">
            <a:spLocks/>
          </p:cNvSpPr>
          <p:nvPr/>
        </p:nvSpPr>
        <p:spPr>
          <a:xfrm>
            <a:off x="539552" y="987574"/>
            <a:ext cx="5688632" cy="23042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514350" rtl="0" eaLnBrk="1" latinLnBrk="0" hangingPunct="1">
              <a:lnSpc>
                <a:spcPts val="1013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None/>
              <a:defRPr sz="788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514350" rtl="0" eaLnBrk="1" latinLnBrk="0" hangingPunct="1">
              <a:lnSpc>
                <a:spcPts val="1013"/>
              </a:lnSpc>
              <a:spcBef>
                <a:spcPts val="0"/>
              </a:spcBef>
              <a:spcAft>
                <a:spcPts val="338"/>
              </a:spcAft>
              <a:buClr>
                <a:schemeClr val="accent3"/>
              </a:buClr>
              <a:buFont typeface="Arial" panose="020B0604020202020204" pitchFamily="34" charset="0"/>
              <a:buNone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73" indent="-130373" algn="l" defTabSz="514350" rtl="0" eaLnBrk="1" latinLnBrk="0" hangingPunct="1">
              <a:lnSpc>
                <a:spcPts val="1013"/>
              </a:lnSpc>
              <a:spcBef>
                <a:spcPts val="338"/>
              </a:spcBef>
              <a:spcAft>
                <a:spcPts val="338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373" indent="-130373" algn="l" defTabSz="514350" rtl="0" eaLnBrk="1" latinLnBrk="0" hangingPunct="1">
              <a:lnSpc>
                <a:spcPts val="1013"/>
              </a:lnSpc>
              <a:spcBef>
                <a:spcPts val="338"/>
              </a:spcBef>
              <a:spcAft>
                <a:spcPts val="338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73" indent="-130373" algn="l" defTabSz="514350" rtl="0" eaLnBrk="1" latinLnBrk="0" hangingPunct="1">
              <a:lnSpc>
                <a:spcPts val="1013"/>
              </a:lnSpc>
              <a:spcBef>
                <a:spcPts val="338"/>
              </a:spcBef>
              <a:spcAft>
                <a:spcPts val="338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Как </a:t>
            </a:r>
            <a:r>
              <a:rPr lang="ru-RU" sz="1200" dirty="0"/>
              <a:t>правильно использовать </a:t>
            </a:r>
            <a:r>
              <a:rPr lang="ru-RU" sz="1200" dirty="0" smtClean="0"/>
              <a:t>СУХИЕ ВОДОРАСТВОРИМЫЕ удобрения</a:t>
            </a:r>
            <a:r>
              <a:rPr lang="ru-RU" sz="1200" dirty="0"/>
              <a:t>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Как правильно РАСТВОРЯТЬ И С ЧЕМ СМЕШИВАТЬ?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Как готовить раствор для </a:t>
            </a:r>
            <a:r>
              <a:rPr lang="ru-RU" sz="1200" dirty="0"/>
              <a:t>опрыскивания по листу?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Купил марку </a:t>
            </a:r>
            <a:r>
              <a:rPr lang="ru-RU" sz="1200" dirty="0" err="1" smtClean="0"/>
              <a:t>Аквалис</a:t>
            </a:r>
            <a:r>
              <a:rPr lang="ru-RU" sz="1200" dirty="0" smtClean="0"/>
              <a:t> </a:t>
            </a:r>
            <a:r>
              <a:rPr lang="ru-RU" sz="1200" dirty="0"/>
              <a:t>6:14:35 как разводить на 10 литров? для опрыскивания и полива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Нужно ли добавлять к удобрениям аминокислоты или </a:t>
            </a:r>
            <a:r>
              <a:rPr lang="ru-RU" sz="1200" dirty="0" err="1" smtClean="0"/>
              <a:t>гуматы</a:t>
            </a:r>
            <a:endParaRPr lang="ru-R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Выращивает </a:t>
            </a:r>
            <a:r>
              <a:rPr lang="ru-RU" sz="1200" dirty="0" err="1"/>
              <a:t>ремантантную</a:t>
            </a:r>
            <a:r>
              <a:rPr lang="ru-RU" sz="1200" dirty="0"/>
              <a:t> клубнику в открытом грунте, пока на 0,5 га. Какое удобрение использовать и как разводить?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Почему </a:t>
            </a:r>
            <a:r>
              <a:rPr lang="ru-RU" sz="1200" dirty="0"/>
              <a:t>удобрение </a:t>
            </a:r>
            <a:r>
              <a:rPr lang="ru-RU" sz="1200" dirty="0" err="1"/>
              <a:t>Аквалис</a:t>
            </a:r>
            <a:r>
              <a:rPr lang="ru-RU" sz="1200" dirty="0"/>
              <a:t> Финал 3-11-38 </a:t>
            </a:r>
            <a:r>
              <a:rPr lang="ru-RU" sz="1200" dirty="0">
                <a:solidFill>
                  <a:srgbClr val="FF0000"/>
                </a:solidFill>
              </a:rPr>
              <a:t>плохо растворяется</a:t>
            </a:r>
            <a:r>
              <a:rPr lang="ru-RU" sz="1200" dirty="0"/>
              <a:t>, до этого применял 20-20-20 проблем не было!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/>
          </a:p>
          <a:p>
            <a:pPr>
              <a:lnSpc>
                <a:spcPct val="100000"/>
              </a:lnSpc>
            </a:pPr>
            <a:endParaRPr lang="ru-RU" sz="1200" dirty="0" smtClean="0"/>
          </a:p>
          <a:p>
            <a:pPr>
              <a:lnSpc>
                <a:spcPct val="100000"/>
              </a:lnSpc>
            </a:pPr>
            <a:endParaRPr lang="ru-RU" sz="1100" dirty="0">
              <a:latin typeface="Proxima Nova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339" y="2953813"/>
            <a:ext cx="1152933" cy="176277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759" y="2931789"/>
            <a:ext cx="1345736" cy="17943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4473" y="2926104"/>
            <a:ext cx="1165959" cy="181000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5404" y="2960318"/>
            <a:ext cx="1146556" cy="178698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9495" y="2953813"/>
            <a:ext cx="1154904" cy="180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1520" y="2926104"/>
            <a:ext cx="114981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14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Slide Number Placeholder 4"/>
          <p:cNvSpPr txBox="1">
            <a:spLocks noGrp="1"/>
          </p:cNvSpPr>
          <p:nvPr>
            <p:ph type="sldNum" sz="quarter" idx="4294967295"/>
          </p:nvPr>
        </p:nvSpPr>
        <p:spPr>
          <a:xfrm>
            <a:off x="8667176" y="487462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/>
          <a:lstStyle>
            <a:lvl1pPr defTabSz="685800">
              <a:def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fld id="{86CB4B4D-7CA3-9044-876B-883B54F8677D}" type="slidenum">
              <a:rPr>
                <a:solidFill>
                  <a:srgbClr val="053868"/>
                </a:solidFill>
                <a:latin typeface="Proxima Nova"/>
              </a:rPr>
              <a:pPr>
                <a:defRPr/>
              </a:pPr>
              <a:t>21</a:t>
            </a:fld>
            <a:endParaRPr>
              <a:solidFill>
                <a:srgbClr val="053868"/>
              </a:solidFill>
              <a:latin typeface="Proxima Nova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467544" y="746708"/>
            <a:ext cx="4608512" cy="319319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Clr>
                <a:srgbClr val="00B0F0"/>
              </a:buClr>
              <a:buNone/>
              <a:defRPr/>
            </a:pPr>
            <a:r>
              <a:rPr lang="ru-RU" altLang="ru-RU" sz="1800" b="1" dirty="0">
                <a:solidFill>
                  <a:srgbClr val="002060"/>
                </a:solidFill>
                <a:latin typeface="Proxima Nova"/>
                <a:cs typeface="Proxima Nova Cond Bold"/>
              </a:rPr>
              <a:t>1. </a:t>
            </a:r>
            <a:r>
              <a:rPr lang="ru-RU" altLang="ru-RU" sz="1800" b="1" dirty="0" smtClean="0">
                <a:solidFill>
                  <a:srgbClr val="002060"/>
                </a:solidFill>
                <a:latin typeface="Proxima Nova"/>
                <a:cs typeface="Proxima Nova Cond Bold"/>
              </a:rPr>
              <a:t>Рекомендуемые </a:t>
            </a:r>
            <a:r>
              <a:rPr lang="ru-RU" altLang="ru-RU" sz="1800" b="1" dirty="0" smtClean="0">
                <a:solidFill>
                  <a:srgbClr val="002060"/>
                </a:solidFill>
                <a:latin typeface="Proxima Nova"/>
                <a:cs typeface="Proxima Nova Cond Bold"/>
              </a:rPr>
              <a:t>дозировки:</a:t>
            </a:r>
            <a:endParaRPr lang="ru-RU" altLang="ru-RU" sz="1800" b="1" dirty="0">
              <a:solidFill>
                <a:srgbClr val="002060"/>
              </a:solidFill>
              <a:latin typeface="Proxima Nova"/>
              <a:cs typeface="Proxima Nova Cond Bold"/>
            </a:endParaRPr>
          </a:p>
          <a:p>
            <a:pPr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Clr>
                <a:srgbClr val="00B0F0"/>
              </a:buClr>
              <a:defRPr/>
            </a:pPr>
            <a:r>
              <a:rPr lang="ru-RU" altLang="ru-RU" sz="1600" dirty="0" smtClean="0">
                <a:solidFill>
                  <a:srgbClr val="002060"/>
                </a:solidFill>
                <a:latin typeface="Proxima Nova"/>
                <a:cs typeface="Proxima Nova Cond Bold"/>
              </a:rPr>
              <a:t>Перед вспашкой, поверхностно, вразброс</a:t>
            </a:r>
            <a:r>
              <a:rPr lang="ru-RU" altLang="ru-RU" sz="1600" dirty="0" smtClean="0">
                <a:solidFill>
                  <a:srgbClr val="002060"/>
                </a:solidFill>
                <a:latin typeface="Proxima Nova"/>
                <a:cs typeface="Proxima Nova Cond Bold"/>
              </a:rPr>
              <a:t>: </a:t>
            </a:r>
            <a:r>
              <a:rPr lang="ru-RU" altLang="ru-RU" sz="1600" b="1" dirty="0" smtClean="0">
                <a:solidFill>
                  <a:srgbClr val="002060"/>
                </a:solidFill>
                <a:latin typeface="Proxima Nova"/>
                <a:cs typeface="Proxima Nova Cond Bold"/>
              </a:rPr>
              <a:t>200-500 кг/га в физ. весе </a:t>
            </a:r>
          </a:p>
          <a:p>
            <a:pPr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Clr>
                <a:srgbClr val="00B0F0"/>
              </a:buClr>
              <a:defRPr/>
            </a:pPr>
            <a:r>
              <a:rPr lang="ru-RU" altLang="ru-RU" sz="1600" dirty="0" smtClean="0">
                <a:solidFill>
                  <a:srgbClr val="002060"/>
                </a:solidFill>
                <a:latin typeface="Proxima Nova"/>
                <a:cs typeface="Proxima Nova Light"/>
              </a:rPr>
              <a:t>При посадке земляники в лунку</a:t>
            </a:r>
            <a:r>
              <a:rPr lang="ru-RU" altLang="ru-RU" sz="1600" dirty="0" smtClean="0">
                <a:solidFill>
                  <a:srgbClr val="002060"/>
                </a:solidFill>
                <a:latin typeface="Proxima Nova"/>
                <a:cs typeface="Proxima Nova Light"/>
              </a:rPr>
              <a:t>: </a:t>
            </a:r>
            <a:r>
              <a:rPr lang="ru-RU" altLang="ru-RU" sz="1600" b="1" dirty="0" smtClean="0">
                <a:solidFill>
                  <a:srgbClr val="002060"/>
                </a:solidFill>
                <a:latin typeface="Proxima Nova"/>
                <a:cs typeface="Proxima Nova Light"/>
              </a:rPr>
              <a:t>лучше не вносить </a:t>
            </a:r>
          </a:p>
          <a:p>
            <a:pPr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Clr>
                <a:srgbClr val="00B0F0"/>
              </a:buClr>
              <a:defRPr/>
            </a:pPr>
            <a:r>
              <a:rPr lang="ru-RU" altLang="ru-RU" sz="1600" dirty="0" smtClean="0">
                <a:solidFill>
                  <a:srgbClr val="002060"/>
                </a:solidFill>
                <a:latin typeface="Proxima Nova"/>
                <a:cs typeface="Proxima Nova Light"/>
              </a:rPr>
              <a:t>Весенние подкормки, поверхностно, вразброс: </a:t>
            </a:r>
            <a:r>
              <a:rPr lang="ru-RU" altLang="ru-RU" sz="1600" b="1" dirty="0" smtClean="0">
                <a:solidFill>
                  <a:srgbClr val="002060"/>
                </a:solidFill>
                <a:latin typeface="Proxima Nova"/>
                <a:cs typeface="Proxima Nova Light"/>
              </a:rPr>
              <a:t>100-300 кг/га в физ. весе</a:t>
            </a:r>
            <a:endParaRPr lang="ru-RU" altLang="ru-RU" sz="1800" b="1" dirty="0">
              <a:solidFill>
                <a:srgbClr val="002060"/>
              </a:solidFill>
              <a:latin typeface="Proxima Nova"/>
              <a:cs typeface="Proxima Nova Light"/>
            </a:endParaRPr>
          </a:p>
          <a:p>
            <a:pPr marL="0" indent="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Clr>
                <a:srgbClr val="00B0F0"/>
              </a:buClr>
              <a:buNone/>
              <a:defRPr/>
            </a:pPr>
            <a:endParaRPr lang="ru-RU" altLang="ru-RU" sz="1800" dirty="0">
              <a:solidFill>
                <a:srgbClr val="002060"/>
              </a:solidFill>
              <a:latin typeface="Proxima Nova"/>
            </a:endParaRPr>
          </a:p>
          <a:p>
            <a:pPr marL="135000" indent="-1350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Clr>
                <a:srgbClr val="00B0F0"/>
              </a:buClr>
              <a:buFont typeface="Arial"/>
              <a:buChar char="•"/>
              <a:defRPr/>
            </a:pPr>
            <a:endParaRPr lang="en-US" altLang="ru-RU" sz="1800" dirty="0">
              <a:solidFill>
                <a:srgbClr val="002060"/>
              </a:solidFill>
              <a:latin typeface="Proxima Nova"/>
            </a:endParaRPr>
          </a:p>
          <a:p>
            <a:pPr marL="135000" indent="-1350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Clr>
                <a:srgbClr val="00B0F0"/>
              </a:buClr>
              <a:buFont typeface="Arial"/>
              <a:buChar char="•"/>
              <a:defRPr/>
            </a:pPr>
            <a:endParaRPr lang="ru-RU" altLang="ru-RU" sz="1800" dirty="0">
              <a:solidFill>
                <a:srgbClr val="002060"/>
              </a:solidFill>
              <a:latin typeface="Proxima Nova"/>
            </a:endParaRPr>
          </a:p>
        </p:txBody>
      </p:sp>
      <p:sp>
        <p:nvSpPr>
          <p:cNvPr id="8" name="Text Placeholder 2"/>
          <p:cNvSpPr txBox="1">
            <a:spLocks noGrp="1"/>
          </p:cNvSpPr>
          <p:nvPr>
            <p:ph type="body" sz="quarter" idx="1"/>
          </p:nvPr>
        </p:nvSpPr>
        <p:spPr>
          <a:xfrm>
            <a:off x="354277" y="178718"/>
            <a:ext cx="8457980" cy="567002"/>
          </a:xfrm>
          <a:prstGeom prst="rect">
            <a:avLst/>
          </a:prstGeom>
        </p:spPr>
        <p:txBody>
          <a:bodyPr/>
          <a:lstStyle>
            <a:lvl1pPr>
              <a:lnSpc>
                <a:spcPts val="2100"/>
              </a:lnSpc>
              <a:defRPr sz="1800"/>
            </a:lvl1pPr>
            <a:lvl2pPr>
              <a:lnSpc>
                <a:spcPts val="1900"/>
              </a:lnSpc>
              <a:spcBef>
                <a:spcPts val="0"/>
              </a:spcBef>
              <a:defRPr sz="1200" b="0">
                <a:solidFill>
                  <a:schemeClr val="accent3"/>
                </a:solidFill>
              </a:defRPr>
            </a:lvl2pPr>
          </a:lstStyle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dirty="0" smtClean="0">
                <a:solidFill>
                  <a:srgbClr val="002060"/>
                </a:solidFill>
                <a:latin typeface="Proxima Nova"/>
              </a:rPr>
              <a:t>Применение гранулированных </a:t>
            </a:r>
            <a:r>
              <a:rPr lang="en-US" dirty="0" smtClean="0">
                <a:solidFill>
                  <a:srgbClr val="002060"/>
                </a:solidFill>
                <a:latin typeface="Proxima Nova"/>
              </a:rPr>
              <a:t>NPK</a:t>
            </a:r>
            <a:endParaRPr lang="ru-RU" dirty="0">
              <a:solidFill>
                <a:srgbClr val="002060"/>
              </a:solidFill>
              <a:latin typeface="Proxima Nov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56" y="772356"/>
            <a:ext cx="1936001" cy="25813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854" y="949634"/>
            <a:ext cx="1388591" cy="107931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3429199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Text Placeholder 2"/>
          <p:cNvSpPr txBox="1">
            <a:spLocks noGrp="1"/>
          </p:cNvSpPr>
          <p:nvPr>
            <p:ph type="body" sz="quarter" idx="1"/>
          </p:nvPr>
        </p:nvSpPr>
        <p:spPr>
          <a:xfrm>
            <a:off x="354277" y="178718"/>
            <a:ext cx="8457980" cy="567002"/>
          </a:xfrm>
          <a:prstGeom prst="rect">
            <a:avLst/>
          </a:prstGeom>
        </p:spPr>
        <p:txBody>
          <a:bodyPr/>
          <a:lstStyle>
            <a:lvl1pPr>
              <a:lnSpc>
                <a:spcPts val="2100"/>
              </a:lnSpc>
              <a:defRPr sz="1800"/>
            </a:lvl1pPr>
            <a:lvl2pPr>
              <a:lnSpc>
                <a:spcPts val="1900"/>
              </a:lnSpc>
              <a:spcBef>
                <a:spcPts val="0"/>
              </a:spcBef>
              <a:defRPr sz="1200" b="0">
                <a:solidFill>
                  <a:schemeClr val="accent3"/>
                </a:solidFill>
              </a:defRPr>
            </a:lvl2pPr>
          </a:lstStyle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dirty="0">
                <a:solidFill>
                  <a:srgbClr val="002060"/>
                </a:solidFill>
                <a:latin typeface="Proxima Nova"/>
              </a:rPr>
              <a:t>Удобрения для капельного </a:t>
            </a:r>
            <a:r>
              <a:rPr lang="ru-RU" dirty="0" smtClean="0">
                <a:solidFill>
                  <a:srgbClr val="002060"/>
                </a:solidFill>
                <a:latin typeface="Proxima Nova"/>
              </a:rPr>
              <a:t>полива и листовых подкормок</a:t>
            </a:r>
            <a:endParaRPr lang="ru-RU" dirty="0">
              <a:solidFill>
                <a:srgbClr val="002060"/>
              </a:solidFill>
              <a:latin typeface="Proxima Nova"/>
            </a:endParaRPr>
          </a:p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600" b="0" dirty="0">
                <a:solidFill>
                  <a:srgbClr val="00B0F0"/>
                </a:solidFill>
                <a:latin typeface="Proxima Nova"/>
              </a:rPr>
              <a:t>Водорастворимые удобрения</a:t>
            </a:r>
            <a:endParaRPr sz="1600" b="0" dirty="0">
              <a:latin typeface="Proxima Nova"/>
            </a:endParaRPr>
          </a:p>
        </p:txBody>
      </p:sp>
      <p:sp>
        <p:nvSpPr>
          <p:cNvPr id="1668" name="Slide Number Placeholder 4"/>
          <p:cNvSpPr txBox="1">
            <a:spLocks noGrp="1"/>
          </p:cNvSpPr>
          <p:nvPr>
            <p:ph type="sldNum" sz="quarter" idx="4294967295"/>
          </p:nvPr>
        </p:nvSpPr>
        <p:spPr>
          <a:xfrm>
            <a:off x="8667176" y="487462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/>
          <a:lstStyle>
            <a:lvl1pPr defTabSz="685800">
              <a:def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700" b="1" i="0" u="none" strike="noStrike" kern="1200" cap="none" spc="0" normalizeH="0" baseline="0" noProof="0">
                <a:ln>
                  <a:noFill/>
                </a:ln>
                <a:solidFill>
                  <a:srgbClr val="053868"/>
                </a:solidFill>
                <a:effectLst/>
                <a:uLnTx/>
                <a:uFillTx/>
                <a:latin typeface="Proxima Nova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sz="700" b="1" i="0" u="none" strike="noStrike" kern="1200" cap="none" spc="0" normalizeH="0" baseline="0" noProof="0">
              <a:ln>
                <a:noFill/>
              </a:ln>
              <a:solidFill>
                <a:srgbClr val="053868"/>
              </a:solidFill>
              <a:effectLst/>
              <a:uLnTx/>
              <a:uFillTx/>
              <a:latin typeface="Proxima Nova"/>
              <a:sym typeface="Arial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47338" y="745720"/>
            <a:ext cx="3271858" cy="271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ts val="1350"/>
              </a:lnSpc>
              <a:defRPr/>
            </a:pPr>
            <a:r>
              <a:rPr lang="ru-RU" b="1" dirty="0">
                <a:solidFill>
                  <a:srgbClr val="002060"/>
                </a:solidFill>
                <a:latin typeface="Proxima Nova"/>
              </a:rPr>
              <a:t>Растворимость удобрений</a:t>
            </a:r>
            <a:endParaRPr lang="ru-RU" sz="500" b="1" dirty="0">
              <a:solidFill>
                <a:sysClr val="windowText" lastClr="000000"/>
              </a:solidFill>
              <a:latin typeface="Proxima Nova"/>
              <a:cs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221060"/>
              </p:ext>
            </p:extLst>
          </p:nvPr>
        </p:nvGraphicFramePr>
        <p:xfrm>
          <a:off x="290776" y="1005858"/>
          <a:ext cx="8439903" cy="3538104"/>
        </p:xfrm>
        <a:graphic>
          <a:graphicData uri="http://schemas.openxmlformats.org/drawingml/2006/table">
            <a:tbl>
              <a:tblPr firstRow="1" bandRow="1"/>
              <a:tblGrid>
                <a:gridCol w="3065595">
                  <a:extLst>
                    <a:ext uri="{9D8B030D-6E8A-4147-A177-3AD203B41FA5}">
                      <a16:colId xmlns:a16="http://schemas.microsoft.com/office/drawing/2014/main" val="2432632115"/>
                    </a:ext>
                  </a:extLst>
                </a:gridCol>
                <a:gridCol w="895718">
                  <a:extLst>
                    <a:ext uri="{9D8B030D-6E8A-4147-A177-3AD203B41FA5}">
                      <a16:colId xmlns:a16="http://schemas.microsoft.com/office/drawing/2014/main" val="687918542"/>
                    </a:ext>
                  </a:extLst>
                </a:gridCol>
                <a:gridCol w="895718">
                  <a:extLst>
                    <a:ext uri="{9D8B030D-6E8A-4147-A177-3AD203B41FA5}">
                      <a16:colId xmlns:a16="http://schemas.microsoft.com/office/drawing/2014/main" val="1390680987"/>
                    </a:ext>
                  </a:extLst>
                </a:gridCol>
                <a:gridCol w="895718">
                  <a:extLst>
                    <a:ext uri="{9D8B030D-6E8A-4147-A177-3AD203B41FA5}">
                      <a16:colId xmlns:a16="http://schemas.microsoft.com/office/drawing/2014/main" val="2621157420"/>
                    </a:ext>
                  </a:extLst>
                </a:gridCol>
                <a:gridCol w="895718">
                  <a:extLst>
                    <a:ext uri="{9D8B030D-6E8A-4147-A177-3AD203B41FA5}">
                      <a16:colId xmlns:a16="http://schemas.microsoft.com/office/drawing/2014/main" val="3047123948"/>
                    </a:ext>
                  </a:extLst>
                </a:gridCol>
                <a:gridCol w="895718">
                  <a:extLst>
                    <a:ext uri="{9D8B030D-6E8A-4147-A177-3AD203B41FA5}">
                      <a16:colId xmlns:a16="http://schemas.microsoft.com/office/drawing/2014/main" val="28972964"/>
                    </a:ext>
                  </a:extLst>
                </a:gridCol>
                <a:gridCol w="895718">
                  <a:extLst>
                    <a:ext uri="{9D8B030D-6E8A-4147-A177-3AD203B41FA5}">
                      <a16:colId xmlns:a16="http://schemas.microsoft.com/office/drawing/2014/main" val="3289093834"/>
                    </a:ext>
                  </a:extLst>
                </a:gridCol>
              </a:tblGrid>
              <a:tr h="413764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ru-RU" sz="1600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Удобрение/температура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3429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Proxima Nov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Proxima Nova"/>
                        </a:rPr>
                        <a:t>10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Proxima Nova"/>
                        </a:rPr>
                        <a:t>20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Proxima Nova"/>
                        </a:rPr>
                        <a:t>25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Proxima Nova"/>
                        </a:rPr>
                        <a:t>30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Proxima Nova"/>
                        </a:rPr>
                        <a:t>40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75047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Нитрат калия</a:t>
                      </a: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133</a:t>
                      </a: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170</a:t>
                      </a: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FF000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209</a:t>
                      </a: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FF000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316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370</a:t>
                      </a: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458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44873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Аммиачная селитра</a:t>
                      </a:r>
                      <a:endParaRPr lang="ru-RU" sz="1600" b="1" kern="12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1183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1510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1920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endParaRPr lang="ru-RU" sz="1600" b="1" kern="12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endParaRPr lang="ru-RU" sz="1600" b="1" kern="120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endParaRPr lang="ru-RU" sz="1600" b="1" kern="120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214798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Сульфат аммония</a:t>
                      </a: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710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730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750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endParaRPr lang="ru-RU" sz="1600" b="1" kern="12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endParaRPr lang="ru-RU" sz="1600" b="1" kern="120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endParaRPr lang="ru-RU" sz="1600" b="1" kern="12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62984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Нитрат кальция</a:t>
                      </a: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1020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1130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FF000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1290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endParaRPr lang="ru-RU" sz="1600" b="1" kern="12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endParaRPr lang="ru-RU" sz="1600" b="1" kern="12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endParaRPr lang="ru-RU" sz="1600" b="1" kern="120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68894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Нитрат магния</a:t>
                      </a: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680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690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710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720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endParaRPr lang="ru-RU" sz="1600" b="1" kern="12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endParaRPr lang="ru-RU" sz="1600" b="1" kern="120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36493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МАР (</a:t>
                      </a:r>
                      <a:r>
                        <a:rPr lang="ru-RU" sz="1600" b="1" kern="1200" dirty="0" err="1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Моноаммонийфосфат</a:t>
                      </a:r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250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295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374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410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464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567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60044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МКР (</a:t>
                      </a:r>
                      <a:r>
                        <a:rPr lang="ru-RU" sz="1600" b="1" kern="1200" dirty="0" err="1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Монокалий</a:t>
                      </a:r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 Фосфат)</a:t>
                      </a: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110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180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230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250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340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72099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Хлорид калия</a:t>
                      </a: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229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238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255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264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275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endParaRPr lang="ru-RU" sz="1600" b="1" kern="12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955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Сульфат калия</a:t>
                      </a: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FF000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111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FF000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120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endParaRPr lang="ru-RU" sz="1600" b="1" kern="12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endParaRPr lang="ru-RU" sz="1600" b="1" kern="12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215302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Карбамид (мочевина)</a:t>
                      </a:r>
                    </a:p>
                  </a:txBody>
                  <a:tcPr marL="68584" marR="68584" marT="34297" marB="34297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780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850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1060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1200</a:t>
                      </a: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endParaRPr lang="ru-RU" sz="1600" b="1" kern="12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endParaRPr lang="ru-RU" sz="1600" b="1" kern="1200" dirty="0">
                        <a:solidFill>
                          <a:srgbClr val="002060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4" marR="68584" marT="34297" marB="3429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720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261849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Slide Number Placeholder 4"/>
          <p:cNvSpPr txBox="1">
            <a:spLocks noGrp="1"/>
          </p:cNvSpPr>
          <p:nvPr>
            <p:ph type="sldNum" sz="quarter" idx="4294967295"/>
          </p:nvPr>
        </p:nvSpPr>
        <p:spPr>
          <a:xfrm>
            <a:off x="8667176" y="487462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/>
          <a:lstStyle>
            <a:lvl1pPr defTabSz="685800">
              <a:def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fld id="{86CB4B4D-7CA3-9044-876B-883B54F8677D}" type="slidenum">
              <a:rPr>
                <a:solidFill>
                  <a:srgbClr val="053868"/>
                </a:solidFill>
                <a:latin typeface="Proxima Nova"/>
              </a:rPr>
              <a:pPr>
                <a:defRPr/>
              </a:pPr>
              <a:t>23</a:t>
            </a:fld>
            <a:endParaRPr>
              <a:solidFill>
                <a:srgbClr val="053868"/>
              </a:solidFill>
              <a:latin typeface="Proxima Nova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467544" y="746708"/>
            <a:ext cx="8496944" cy="384126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Clr>
                <a:srgbClr val="00B0F0"/>
              </a:buClr>
              <a:buNone/>
              <a:defRPr/>
            </a:pPr>
            <a:r>
              <a:rPr lang="ru-RU" altLang="ru-RU" sz="1800" b="1" dirty="0">
                <a:solidFill>
                  <a:srgbClr val="002060"/>
                </a:solidFill>
                <a:latin typeface="Proxima Nova"/>
                <a:cs typeface="Proxima Nova Cond Bold"/>
              </a:rPr>
              <a:t>1. Безопасные и оптимальные концентрации:</a:t>
            </a:r>
          </a:p>
          <a:p>
            <a:pPr marL="0" indent="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Clr>
                <a:srgbClr val="00B0F0"/>
              </a:buClr>
              <a:buNone/>
              <a:defRPr/>
            </a:pPr>
            <a:r>
              <a:rPr lang="ru-RU" altLang="ru-RU" sz="1800" dirty="0">
                <a:solidFill>
                  <a:srgbClr val="002060"/>
                </a:solidFill>
                <a:latin typeface="Proxima Nova"/>
                <a:cs typeface="Proxima Nova Cond Bold"/>
              </a:rPr>
              <a:t>Концентрация маточного раствора: </a:t>
            </a:r>
            <a:r>
              <a:rPr lang="ru-RU" altLang="ru-RU" sz="1800" b="1" dirty="0">
                <a:solidFill>
                  <a:srgbClr val="002060"/>
                </a:solidFill>
                <a:latin typeface="Proxima Nova"/>
                <a:cs typeface="Proxima Nova Cond Bold"/>
              </a:rPr>
              <a:t>10%</a:t>
            </a:r>
          </a:p>
          <a:p>
            <a:pPr marL="0" indent="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Clr>
                <a:srgbClr val="00B0F0"/>
              </a:buClr>
              <a:buNone/>
              <a:defRPr/>
            </a:pPr>
            <a:r>
              <a:rPr lang="ru-RU" altLang="ru-RU" sz="1800" dirty="0">
                <a:solidFill>
                  <a:srgbClr val="002060"/>
                </a:solidFill>
                <a:latin typeface="Proxima Nova"/>
                <a:cs typeface="Proxima Nova Light"/>
              </a:rPr>
              <a:t>Концентрация питательного раствора: </a:t>
            </a:r>
            <a:r>
              <a:rPr lang="ru-RU" altLang="ru-RU" sz="1800" b="1" dirty="0">
                <a:solidFill>
                  <a:srgbClr val="002060"/>
                </a:solidFill>
                <a:latin typeface="Proxima Nova"/>
                <a:cs typeface="Proxima Nova Light"/>
              </a:rPr>
              <a:t>0,1-0,2% (</a:t>
            </a:r>
            <a:r>
              <a:rPr lang="ru-RU" altLang="ru-RU" sz="1800" b="1" dirty="0" smtClean="0">
                <a:solidFill>
                  <a:srgbClr val="002060"/>
                </a:solidFill>
                <a:latin typeface="Proxima Nova"/>
                <a:cs typeface="Proxima Nova Light"/>
              </a:rPr>
              <a:t>1,0-2,5 </a:t>
            </a:r>
            <a:r>
              <a:rPr lang="ru-RU" altLang="ru-RU" sz="1800" b="1" dirty="0" err="1">
                <a:solidFill>
                  <a:srgbClr val="002060"/>
                </a:solidFill>
                <a:latin typeface="Proxima Nova"/>
                <a:cs typeface="Proxima Nova Light"/>
              </a:rPr>
              <a:t>мСм</a:t>
            </a:r>
            <a:r>
              <a:rPr lang="ru-RU" altLang="ru-RU" sz="1800" b="1" dirty="0">
                <a:solidFill>
                  <a:srgbClr val="002060"/>
                </a:solidFill>
                <a:latin typeface="Proxima Nova"/>
                <a:cs typeface="Proxima Nova Light"/>
              </a:rPr>
              <a:t>)</a:t>
            </a:r>
          </a:p>
          <a:p>
            <a:pPr marL="0" indent="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Clr>
                <a:srgbClr val="00B0F0"/>
              </a:buClr>
              <a:buNone/>
              <a:defRPr/>
            </a:pPr>
            <a:r>
              <a:rPr lang="ru-RU" altLang="ru-RU" sz="1800" b="1" dirty="0">
                <a:solidFill>
                  <a:srgbClr val="002060"/>
                </a:solidFill>
                <a:latin typeface="Proxima Nova"/>
                <a:cs typeface="Proxima Nova Light"/>
              </a:rPr>
              <a:t>2. Порядок </a:t>
            </a:r>
            <a:r>
              <a:rPr lang="ru-RU" altLang="ru-RU" sz="1800" b="1" dirty="0" smtClean="0">
                <a:solidFill>
                  <a:srgbClr val="002060"/>
                </a:solidFill>
                <a:latin typeface="Proxima Nova"/>
                <a:cs typeface="Proxima Nova Light"/>
              </a:rPr>
              <a:t>приготовления растворов</a:t>
            </a:r>
            <a:r>
              <a:rPr lang="ru-RU" altLang="ru-RU" sz="1800" b="1" dirty="0" smtClean="0">
                <a:solidFill>
                  <a:srgbClr val="002060"/>
                </a:solidFill>
                <a:latin typeface="Proxima Nova"/>
                <a:cs typeface="Proxima Nova Light"/>
              </a:rPr>
              <a:t> </a:t>
            </a:r>
            <a:endParaRPr lang="ru-RU" altLang="ru-RU" sz="1800" b="1" dirty="0">
              <a:solidFill>
                <a:srgbClr val="002060"/>
              </a:solidFill>
              <a:latin typeface="Proxima Nova"/>
              <a:cs typeface="Proxima Nova Light"/>
            </a:endParaRPr>
          </a:p>
          <a:p>
            <a:pPr marL="0" indent="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Clr>
                <a:srgbClr val="00B0F0"/>
              </a:buClr>
              <a:buNone/>
              <a:defRPr/>
            </a:pPr>
            <a:r>
              <a:rPr lang="ru-RU" altLang="ru-RU" sz="1800" dirty="0">
                <a:solidFill>
                  <a:srgbClr val="002060"/>
                </a:solidFill>
                <a:latin typeface="Proxima Nova"/>
                <a:cs typeface="Proxima Nova Light"/>
              </a:rPr>
              <a:t>Сначала вода, затем удобрение</a:t>
            </a:r>
          </a:p>
          <a:p>
            <a:pPr marL="0" indent="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Clr>
                <a:srgbClr val="00B0F0"/>
              </a:buClr>
              <a:buNone/>
              <a:defRPr/>
            </a:pPr>
            <a:r>
              <a:rPr lang="ru-RU" altLang="ru-RU" sz="1800" b="1" dirty="0">
                <a:solidFill>
                  <a:srgbClr val="002060"/>
                </a:solidFill>
                <a:latin typeface="Proxima Nova"/>
                <a:cs typeface="Proxima Nova Light"/>
              </a:rPr>
              <a:t>3. Совместимость удобрений</a:t>
            </a:r>
          </a:p>
          <a:p>
            <a:pPr marL="0" indent="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Clr>
                <a:srgbClr val="00B0F0"/>
              </a:buClr>
              <a:buNone/>
              <a:defRPr/>
            </a:pPr>
            <a:r>
              <a:rPr lang="ru-RU" altLang="ru-RU" sz="1800" b="1" dirty="0" smtClean="0">
                <a:solidFill>
                  <a:srgbClr val="002060"/>
                </a:solidFill>
                <a:latin typeface="Proxima Nova"/>
                <a:cs typeface="Proxima Nova Light"/>
              </a:rPr>
              <a:t>Кальций</a:t>
            </a:r>
            <a:r>
              <a:rPr lang="ru-RU" altLang="ru-RU" sz="1800" dirty="0" smtClean="0">
                <a:solidFill>
                  <a:srgbClr val="002060"/>
                </a:solidFill>
                <a:latin typeface="Proxima Nova"/>
                <a:cs typeface="Proxima Nova Light"/>
              </a:rPr>
              <a:t> не смешиваем </a:t>
            </a:r>
            <a:r>
              <a:rPr lang="ru-RU" altLang="ru-RU" sz="1800" dirty="0">
                <a:solidFill>
                  <a:srgbClr val="002060"/>
                </a:solidFill>
                <a:latin typeface="Proxima Nova"/>
                <a:cs typeface="Proxima Nova Light"/>
              </a:rPr>
              <a:t>с сульфатами и фосфором</a:t>
            </a:r>
          </a:p>
          <a:p>
            <a:pPr marL="0" indent="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Clr>
                <a:srgbClr val="00B0F0"/>
              </a:buClr>
              <a:buNone/>
              <a:defRPr/>
            </a:pPr>
            <a:endParaRPr lang="ru-RU" altLang="ru-RU" sz="1800" dirty="0">
              <a:solidFill>
                <a:srgbClr val="002060"/>
              </a:solidFill>
              <a:latin typeface="Proxima Nova"/>
            </a:endParaRPr>
          </a:p>
          <a:p>
            <a:pPr marL="135000" indent="-1350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Clr>
                <a:srgbClr val="00B0F0"/>
              </a:buClr>
              <a:buFont typeface="Arial"/>
              <a:buChar char="•"/>
              <a:defRPr/>
            </a:pPr>
            <a:endParaRPr lang="en-US" altLang="ru-RU" sz="1800" dirty="0">
              <a:solidFill>
                <a:srgbClr val="002060"/>
              </a:solidFill>
              <a:latin typeface="Proxima Nova"/>
            </a:endParaRPr>
          </a:p>
          <a:p>
            <a:pPr marL="135000" indent="-1350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Clr>
                <a:srgbClr val="00B0F0"/>
              </a:buClr>
              <a:buFont typeface="Arial"/>
              <a:buChar char="•"/>
              <a:defRPr/>
            </a:pPr>
            <a:endParaRPr lang="ru-RU" altLang="ru-RU" sz="1800" dirty="0">
              <a:solidFill>
                <a:srgbClr val="002060"/>
              </a:solidFill>
              <a:latin typeface="Proxima Nova"/>
            </a:endParaRPr>
          </a:p>
        </p:txBody>
      </p:sp>
      <p:sp>
        <p:nvSpPr>
          <p:cNvPr id="8" name="Text Placeholder 2"/>
          <p:cNvSpPr txBox="1">
            <a:spLocks noGrp="1"/>
          </p:cNvSpPr>
          <p:nvPr>
            <p:ph type="body" sz="quarter" idx="1"/>
          </p:nvPr>
        </p:nvSpPr>
        <p:spPr>
          <a:xfrm>
            <a:off x="354277" y="178718"/>
            <a:ext cx="8457980" cy="567002"/>
          </a:xfrm>
          <a:prstGeom prst="rect">
            <a:avLst/>
          </a:prstGeom>
        </p:spPr>
        <p:txBody>
          <a:bodyPr/>
          <a:lstStyle>
            <a:lvl1pPr>
              <a:lnSpc>
                <a:spcPts val="2100"/>
              </a:lnSpc>
              <a:defRPr sz="1800"/>
            </a:lvl1pPr>
            <a:lvl2pPr>
              <a:lnSpc>
                <a:spcPts val="1900"/>
              </a:lnSpc>
              <a:spcBef>
                <a:spcPts val="0"/>
              </a:spcBef>
              <a:defRPr sz="1200" b="0">
                <a:solidFill>
                  <a:schemeClr val="accent3"/>
                </a:solidFill>
              </a:defRPr>
            </a:lvl2pPr>
          </a:lstStyle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dirty="0">
                <a:solidFill>
                  <a:srgbClr val="002060"/>
                </a:solidFill>
                <a:latin typeface="Proxima Nova"/>
              </a:rPr>
              <a:t>Приготовление растворов</a:t>
            </a:r>
          </a:p>
        </p:txBody>
      </p:sp>
    </p:spTree>
    <p:extLst>
      <p:ext uri="{BB962C8B-B14F-4D97-AF65-F5344CB8AC3E}">
        <p14:creationId xmlns:p14="http://schemas.microsoft.com/office/powerpoint/2010/main" val="342726397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Text Placeholder 5"/>
          <p:cNvSpPr txBox="1">
            <a:spLocks noGrp="1"/>
          </p:cNvSpPr>
          <p:nvPr>
            <p:ph type="body" sz="quarter" idx="1"/>
          </p:nvPr>
        </p:nvSpPr>
        <p:spPr>
          <a:xfrm>
            <a:off x="323528" y="843558"/>
            <a:ext cx="6984776" cy="1681845"/>
          </a:xfrm>
          <a:prstGeom prst="rect">
            <a:avLst/>
          </a:prstGeom>
        </p:spPr>
        <p:txBody>
          <a:bodyPr/>
          <a:lstStyle/>
          <a:p>
            <a:r>
              <a:rPr lang="ru-RU" sz="2400" dirty="0" smtClean="0"/>
              <a:t>4. Группа запросов – ВЫБОР УЧАСТКА И ИСТОЧНИКА ВОДЫ</a:t>
            </a:r>
          </a:p>
          <a:p>
            <a:endParaRPr lang="ru-RU" sz="2400" dirty="0" smtClean="0"/>
          </a:p>
          <a:p>
            <a:r>
              <a:rPr lang="ru-RU" sz="2400" dirty="0" smtClean="0"/>
              <a:t>С ЭТОГО НАДО НАЧИНАТЬ!</a:t>
            </a:r>
          </a:p>
        </p:txBody>
      </p:sp>
      <p:pic>
        <p:nvPicPr>
          <p:cNvPr id="5" name="Picture 4" descr="https://esquilo.io/png/thumb/K7y280eWEfY0xON-Fresh-Berry-Mix-Transparent-PNG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95486"/>
            <a:ext cx="4392488" cy="459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34867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FEFE6-2C01-46FD-BA25-A96723CDB8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000" dirty="0" smtClean="0">
                <a:latin typeface="Proxima Nova"/>
              </a:rPr>
              <a:t>Самые популярные вопросы</a:t>
            </a:r>
            <a:endParaRPr lang="ru-RU" sz="2000" dirty="0">
              <a:latin typeface="Proxima Nova"/>
            </a:endParaRPr>
          </a:p>
          <a:p>
            <a:pPr lvl="1"/>
            <a:r>
              <a:rPr lang="ru-RU" sz="1800" dirty="0" smtClean="0">
                <a:latin typeface="Proxima Nova"/>
              </a:rPr>
              <a:t>ВЫБОР УЧАСТКА И ИСТОЧНИКА ВОДЫ</a:t>
            </a:r>
            <a:endParaRPr lang="ru-RU" sz="1800" dirty="0">
              <a:latin typeface="Proxima Nova"/>
            </a:endParaRPr>
          </a:p>
        </p:txBody>
      </p:sp>
      <p:sp>
        <p:nvSpPr>
          <p:cNvPr id="7" name="Text Placeholder 5"/>
          <p:cNvSpPr txBox="1">
            <a:spLocks/>
          </p:cNvSpPr>
          <p:nvPr/>
        </p:nvSpPr>
        <p:spPr>
          <a:xfrm>
            <a:off x="539552" y="987574"/>
            <a:ext cx="5688632" cy="9361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514350" rtl="0" eaLnBrk="1" latinLnBrk="0" hangingPunct="1">
              <a:lnSpc>
                <a:spcPts val="1013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None/>
              <a:defRPr sz="788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514350" rtl="0" eaLnBrk="1" latinLnBrk="0" hangingPunct="1">
              <a:lnSpc>
                <a:spcPts val="1013"/>
              </a:lnSpc>
              <a:spcBef>
                <a:spcPts val="0"/>
              </a:spcBef>
              <a:spcAft>
                <a:spcPts val="338"/>
              </a:spcAft>
              <a:buClr>
                <a:schemeClr val="accent3"/>
              </a:buClr>
              <a:buFont typeface="Arial" panose="020B0604020202020204" pitchFamily="34" charset="0"/>
              <a:buNone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73" indent="-130373" algn="l" defTabSz="514350" rtl="0" eaLnBrk="1" latinLnBrk="0" hangingPunct="1">
              <a:lnSpc>
                <a:spcPts val="1013"/>
              </a:lnSpc>
              <a:spcBef>
                <a:spcPts val="338"/>
              </a:spcBef>
              <a:spcAft>
                <a:spcPts val="338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373" indent="-130373" algn="l" defTabSz="514350" rtl="0" eaLnBrk="1" latinLnBrk="0" hangingPunct="1">
              <a:lnSpc>
                <a:spcPts val="1013"/>
              </a:lnSpc>
              <a:spcBef>
                <a:spcPts val="338"/>
              </a:spcBef>
              <a:spcAft>
                <a:spcPts val="338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73" indent="-130373" algn="l" defTabSz="514350" rtl="0" eaLnBrk="1" latinLnBrk="0" hangingPunct="1">
              <a:lnSpc>
                <a:spcPts val="1013"/>
              </a:lnSpc>
              <a:spcBef>
                <a:spcPts val="338"/>
              </a:spcBef>
              <a:spcAft>
                <a:spcPts val="338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Как выбрать участок под ягодные культуры?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Несколько скважин, подходит ли вода?</a:t>
            </a:r>
            <a:endParaRPr lang="ru-R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Где </a:t>
            </a:r>
            <a:r>
              <a:rPr lang="ru-RU" sz="1200" dirty="0"/>
              <a:t>сделать анализ почвы и воды</a:t>
            </a:r>
            <a:r>
              <a:rPr lang="ru-RU" sz="1200" dirty="0" smtClean="0"/>
              <a:t>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Сделали анализы почвы и воды, ПОМОГИТЕ РАЗОБРАТЬСЯ!</a:t>
            </a:r>
            <a:endParaRPr lang="ru-RU" sz="12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185" y="1901256"/>
            <a:ext cx="5375079" cy="254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012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Text Placeholder 2"/>
          <p:cNvSpPr txBox="1">
            <a:spLocks noGrp="1"/>
          </p:cNvSpPr>
          <p:nvPr>
            <p:ph type="body" sz="quarter" idx="1"/>
          </p:nvPr>
        </p:nvSpPr>
        <p:spPr>
          <a:xfrm>
            <a:off x="358953" y="155381"/>
            <a:ext cx="8457980" cy="567002"/>
          </a:xfrm>
          <a:prstGeom prst="rect">
            <a:avLst/>
          </a:prstGeom>
        </p:spPr>
        <p:txBody>
          <a:bodyPr/>
          <a:lstStyle>
            <a:lvl1pPr>
              <a:lnSpc>
                <a:spcPts val="2100"/>
              </a:lnSpc>
              <a:defRPr sz="1800"/>
            </a:lvl1pPr>
            <a:lvl2pPr>
              <a:lnSpc>
                <a:spcPts val="1900"/>
              </a:lnSpc>
              <a:spcBef>
                <a:spcPts val="0"/>
              </a:spcBef>
              <a:defRPr sz="1200" b="0">
                <a:solidFill>
                  <a:schemeClr val="accent3"/>
                </a:solidFill>
              </a:defRPr>
            </a:lvl2pPr>
          </a:lstStyle>
          <a:p>
            <a:r>
              <a:rPr lang="ru-RU" dirty="0">
                <a:solidFill>
                  <a:srgbClr val="053868"/>
                </a:solidFill>
                <a:latin typeface="Proxima Nova"/>
              </a:rPr>
              <a:t>Фертигация на капельном поливе</a:t>
            </a:r>
          </a:p>
          <a:p>
            <a:pPr lvl="0" defTabSz="914400">
              <a:lnSpc>
                <a:spcPct val="100000"/>
              </a:lnSpc>
              <a:spcBef>
                <a:spcPts val="0"/>
              </a:spcBef>
            </a:pPr>
            <a:r>
              <a:rPr lang="ru-RU" sz="1600" b="0" dirty="0">
                <a:solidFill>
                  <a:schemeClr val="accent3"/>
                </a:solidFill>
                <a:latin typeface="Proxima Nova"/>
              </a:rPr>
              <a:t>Программа питания</a:t>
            </a:r>
          </a:p>
        </p:txBody>
      </p:sp>
      <p:sp>
        <p:nvSpPr>
          <p:cNvPr id="1723" name="Slide Number Placeholder 4"/>
          <p:cNvSpPr txBox="1">
            <a:spLocks noGrp="1"/>
          </p:cNvSpPr>
          <p:nvPr>
            <p:ph type="sldNum" sz="quarter" idx="4294967295"/>
          </p:nvPr>
        </p:nvSpPr>
        <p:spPr>
          <a:xfrm>
            <a:off x="8667176" y="487462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/>
          <a:lstStyle>
            <a:lvl1pPr defTabSz="685800">
              <a:def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fld id="{86CB4B4D-7CA3-9044-876B-883B54F8677D}" type="slidenum">
              <a:rPr>
                <a:solidFill>
                  <a:srgbClr val="053868"/>
                </a:solidFill>
                <a:latin typeface="Proxima Nova"/>
              </a:rPr>
              <a:pPr>
                <a:defRPr/>
              </a:pPr>
              <a:t>26</a:t>
            </a:fld>
            <a:endParaRPr>
              <a:solidFill>
                <a:srgbClr val="053868"/>
              </a:solidFill>
              <a:latin typeface="Proxima Nova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398320" y="987574"/>
            <a:ext cx="8425271" cy="316835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None/>
              <a:defRPr/>
            </a:pPr>
            <a:r>
              <a:rPr lang="ru-RU" altLang="ru-RU" sz="1600" b="1" dirty="0">
                <a:solidFill>
                  <a:srgbClr val="002060"/>
                </a:solidFill>
                <a:latin typeface="Proxima Nova"/>
                <a:cs typeface="Proxima Nova Cond Bold"/>
              </a:rPr>
              <a:t>Необходимые данные для составления программы </a:t>
            </a: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None/>
              <a:defRPr/>
            </a:pPr>
            <a:r>
              <a:rPr lang="ru-RU" altLang="ru-RU" sz="1600" b="1" dirty="0">
                <a:solidFill>
                  <a:srgbClr val="002060"/>
                </a:solidFill>
                <a:latin typeface="Proxima Nova"/>
                <a:cs typeface="Proxima Nova Cond Bold"/>
              </a:rPr>
              <a:t>питания ягодных культур: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defRPr/>
            </a:pPr>
            <a:r>
              <a:rPr lang="ru-RU" altLang="ru-RU" sz="1600" dirty="0" smtClean="0">
                <a:solidFill>
                  <a:srgbClr val="002060"/>
                </a:solidFill>
                <a:latin typeface="Proxima Nova"/>
                <a:cs typeface="Proxima Nova Cond Bold"/>
              </a:rPr>
              <a:t>Культура</a:t>
            </a:r>
            <a:endParaRPr lang="en-US" altLang="ru-RU" sz="1600" dirty="0">
              <a:solidFill>
                <a:srgbClr val="002060"/>
              </a:solidFill>
              <a:latin typeface="Proxima Nova"/>
              <a:cs typeface="Proxima Nova Cond Bold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defRPr/>
            </a:pPr>
            <a:r>
              <a:rPr lang="ru-RU" altLang="ru-RU" sz="1600" dirty="0">
                <a:solidFill>
                  <a:srgbClr val="002060"/>
                </a:solidFill>
                <a:latin typeface="Proxima Nova"/>
                <a:cs typeface="Proxima Nova Cond Bold"/>
              </a:rPr>
              <a:t>Количество растений и планируемая урожайность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defRPr/>
            </a:pPr>
            <a:r>
              <a:rPr lang="ru-RU" altLang="ru-RU" sz="1600" dirty="0">
                <a:solidFill>
                  <a:srgbClr val="002060"/>
                </a:solidFill>
                <a:latin typeface="Proxima Nova"/>
                <a:cs typeface="Proxima Nova Cond Bold"/>
              </a:rPr>
              <a:t>Период вегетации по </a:t>
            </a:r>
            <a:r>
              <a:rPr lang="ru-RU" altLang="ru-RU" sz="1600" dirty="0" err="1">
                <a:solidFill>
                  <a:srgbClr val="002060"/>
                </a:solidFill>
                <a:latin typeface="Proxima Nova"/>
                <a:cs typeface="Proxima Nova Cond Bold"/>
              </a:rPr>
              <a:t>фенофазам</a:t>
            </a:r>
            <a:r>
              <a:rPr lang="ru-RU" altLang="ru-RU" sz="1600" dirty="0">
                <a:solidFill>
                  <a:srgbClr val="002060"/>
                </a:solidFill>
                <a:latin typeface="Proxima Nova"/>
                <a:cs typeface="Proxima Nova Cond Bold"/>
              </a:rPr>
              <a:t> </a:t>
            </a:r>
            <a:endParaRPr lang="ru-RU" altLang="ru-RU" sz="1600" dirty="0" smtClean="0">
              <a:solidFill>
                <a:srgbClr val="002060"/>
              </a:solidFill>
              <a:latin typeface="Proxima Nova"/>
              <a:cs typeface="Proxima Nova Cond Bold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defRPr/>
            </a:pPr>
            <a:r>
              <a:rPr lang="ru-RU" altLang="ru-RU" sz="1600" b="1" dirty="0">
                <a:solidFill>
                  <a:srgbClr val="002060"/>
                </a:solidFill>
                <a:latin typeface="Proxima Nova"/>
                <a:cs typeface="Proxima Nova Cond Bold"/>
              </a:rPr>
              <a:t>Анализ воды (рН и ЕС)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defRPr/>
            </a:pPr>
            <a:r>
              <a:rPr lang="ru-RU" altLang="ru-RU" sz="1600" b="1" dirty="0" smtClean="0">
                <a:solidFill>
                  <a:srgbClr val="002060"/>
                </a:solidFill>
                <a:latin typeface="Proxima Nova"/>
                <a:cs typeface="Proxima Nova Cond Bold"/>
              </a:rPr>
              <a:t>Анализ </a:t>
            </a:r>
            <a:r>
              <a:rPr lang="ru-RU" altLang="ru-RU" sz="1600" b="1" dirty="0">
                <a:solidFill>
                  <a:srgbClr val="002060"/>
                </a:solidFill>
                <a:latin typeface="Proxima Nova"/>
                <a:cs typeface="Proxima Nova Cond Bold"/>
              </a:rPr>
              <a:t>почвы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defRPr/>
            </a:pPr>
            <a:endParaRPr lang="ru-RU" altLang="ru-RU" sz="1600" dirty="0">
              <a:solidFill>
                <a:srgbClr val="002060"/>
              </a:solidFill>
              <a:latin typeface="Proxima Nova"/>
              <a:cs typeface="Proxima Nova Cond Bold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Tx/>
              <a:buChar char="-"/>
              <a:defRPr/>
            </a:pPr>
            <a:endParaRPr lang="en-US" altLang="ru-RU" sz="1600" dirty="0">
              <a:solidFill>
                <a:srgbClr val="002060"/>
              </a:solidFill>
              <a:latin typeface="Proxima Nova"/>
              <a:cs typeface="Proxima Nova Cond Bold"/>
            </a:endParaRPr>
          </a:p>
        </p:txBody>
      </p:sp>
    </p:spTree>
    <p:extLst>
      <p:ext uri="{BB962C8B-B14F-4D97-AF65-F5344CB8AC3E}">
        <p14:creationId xmlns:p14="http://schemas.microsoft.com/office/powerpoint/2010/main" val="214243371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7BD1DD-297F-4460-9122-E4BDB3313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1423">
              <a:defRPr/>
            </a:pPr>
            <a:fld id="{B6FC6961-2EC2-4846-8118-47565CCB3469}" type="slidenum">
              <a:rPr lang="en-GB" sz="746">
                <a:solidFill>
                  <a:srgbClr val="053868"/>
                </a:solidFill>
                <a:latin typeface="Arial" panose="020B0604020202020204"/>
              </a:rPr>
              <a:pPr defTabSz="681423">
                <a:defRPr/>
              </a:pPr>
              <a:t>27</a:t>
            </a:fld>
            <a:endParaRPr lang="en-GB" sz="746">
              <a:solidFill>
                <a:srgbClr val="053868"/>
              </a:solidFill>
              <a:latin typeface="Arial" panose="020B0604020202020204"/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28600" y="311776"/>
            <a:ext cx="7992888" cy="207749"/>
          </a:xfrm>
          <a:prstGeom prst="rect">
            <a:avLst/>
          </a:prstGeom>
          <a:noFill/>
        </p:spPr>
        <p:txBody>
          <a:bodyPr vert="horz" wrap="square" lIns="36000" tIns="0" rIns="0" bIns="0" rtlCol="0" anchor="ctr" anchorCtr="0">
            <a:spAutoFit/>
          </a:bodyPr>
          <a:lstStyle>
            <a:defPPr>
              <a:defRPr lang="ru-RU"/>
            </a:defPPr>
            <a:lvl1pPr marL="0" indent="0" algn="l" defTabSz="914400" rtl="0" eaLnBrk="1" latinLnBrk="0" hangingPunct="1">
              <a:buNone/>
              <a:defRPr lang="en-US" sz="1350" kern="1200" baseline="0" dirty="0" smtClean="0">
                <a:solidFill>
                  <a:srgbClr val="00B0F0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ru-RU" dirty="0">
                <a:latin typeface="Arial"/>
                <a:cs typeface="Arial"/>
              </a:rPr>
              <a:t>Необходимый минимум параметров для анализа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228600" y="29187"/>
            <a:ext cx="7992888" cy="246221"/>
          </a:xfrm>
          <a:prstGeom prst="rect">
            <a:avLst/>
          </a:prstGeom>
          <a:noFill/>
        </p:spPr>
        <p:txBody>
          <a:bodyPr vert="horz" wrap="square" lIns="36000" tIns="0" rIns="0" bIns="0" rtlCol="0" anchor="ctr" anchorCtr="0">
            <a:spAutoFit/>
          </a:bodyPr>
          <a:lstStyle>
            <a:defPPr>
              <a:defRPr lang="ru-RU"/>
            </a:defPPr>
            <a:lvl1pPr marL="0" indent="0" algn="ctr" defTabSz="914400" rtl="0" eaLnBrk="1" latinLnBrk="0" hangingPunct="1">
              <a:buNone/>
              <a:defRPr lang="en-US" sz="1500" b="1" kern="1200" baseline="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600" dirty="0">
                <a:solidFill>
                  <a:srgbClr val="002060"/>
                </a:solidFill>
                <a:cs typeface="Arial"/>
              </a:rPr>
              <a:t>Агрохимический анализ почвы</a:t>
            </a:r>
            <a:endParaRPr lang="mr-IN" sz="1600" dirty="0">
              <a:solidFill>
                <a:srgbClr val="002060"/>
              </a:solidFill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968578"/>
            <a:ext cx="74888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2" indent="-342892" defTabSz="685783">
              <a:spcBef>
                <a:spcPts val="800"/>
              </a:spcBef>
              <a:spcAft>
                <a:spcPts val="800"/>
              </a:spcAft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гумуса, %</a:t>
            </a:r>
          </a:p>
          <a:p>
            <a:pPr marL="342892" indent="-342892" defTabSz="685783">
              <a:spcBef>
                <a:spcPts val="800"/>
              </a:spcBef>
              <a:spcAft>
                <a:spcPts val="800"/>
              </a:spcAft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азота (общий, аммонийный и нитратный)</a:t>
            </a:r>
          </a:p>
          <a:p>
            <a:pPr marL="342892" indent="-342892" defTabSz="685783">
              <a:spcBef>
                <a:spcPts val="800"/>
              </a:spcBef>
              <a:spcAft>
                <a:spcPts val="800"/>
              </a:spcAft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Подвижный фосфор, мг/кг или мг/100 г</a:t>
            </a:r>
          </a:p>
          <a:p>
            <a:pPr marL="342892" indent="-342892" defTabSz="685783">
              <a:spcBef>
                <a:spcPts val="800"/>
              </a:spcBef>
              <a:spcAft>
                <a:spcPts val="800"/>
              </a:spcAft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Обменный калий, мг/кг или мг/100 г</a:t>
            </a:r>
          </a:p>
          <a:p>
            <a:pPr marL="342892" indent="-342892" defTabSz="685783">
              <a:spcBef>
                <a:spcPts val="800"/>
              </a:spcBef>
              <a:spcAft>
                <a:spcPts val="800"/>
              </a:spcAft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серы, мг/кг</a:t>
            </a:r>
          </a:p>
          <a:p>
            <a:pPr marL="342892" indent="-342892" defTabSz="685783">
              <a:spcBef>
                <a:spcPts val="800"/>
              </a:spcBef>
              <a:spcAft>
                <a:spcPts val="800"/>
              </a:spcAft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рН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почвы</a:t>
            </a:r>
          </a:p>
          <a:p>
            <a:pPr marL="342892" indent="-342892" defTabSz="685783">
              <a:spcBef>
                <a:spcPts val="800"/>
              </a:spcBef>
              <a:spcAft>
                <a:spcPts val="800"/>
              </a:spcAft>
              <a:buClr>
                <a:srgbClr val="002060"/>
              </a:buClr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Мех. состав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9545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Text Placeholder 2"/>
          <p:cNvSpPr txBox="1">
            <a:spLocks noGrp="1"/>
          </p:cNvSpPr>
          <p:nvPr>
            <p:ph type="body" sz="quarter" idx="1"/>
          </p:nvPr>
        </p:nvSpPr>
        <p:spPr>
          <a:xfrm>
            <a:off x="477101" y="171112"/>
            <a:ext cx="8457980" cy="567002"/>
          </a:xfrm>
          <a:prstGeom prst="rect">
            <a:avLst/>
          </a:prstGeom>
        </p:spPr>
        <p:txBody>
          <a:bodyPr/>
          <a:lstStyle>
            <a:lvl1pPr>
              <a:lnSpc>
                <a:spcPts val="2100"/>
              </a:lnSpc>
              <a:defRPr sz="1800"/>
            </a:lvl1pPr>
            <a:lvl2pPr>
              <a:lnSpc>
                <a:spcPts val="1900"/>
              </a:lnSpc>
              <a:spcBef>
                <a:spcPts val="0"/>
              </a:spcBef>
              <a:defRPr sz="1200" b="0">
                <a:solidFill>
                  <a:schemeClr val="accent3"/>
                </a:solidFill>
              </a:defRPr>
            </a:lvl2pPr>
          </a:lstStyle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dirty="0">
                <a:solidFill>
                  <a:srgbClr val="002060"/>
                </a:solidFill>
                <a:latin typeface="Proxima Nova"/>
              </a:rPr>
              <a:t>Фертигация на капельном поливе	</a:t>
            </a:r>
          </a:p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600" b="0" dirty="0">
                <a:solidFill>
                  <a:srgbClr val="00B0F0"/>
                </a:solidFill>
                <a:latin typeface="Proxima Nova"/>
              </a:rPr>
              <a:t>Анализ почвы и воды</a:t>
            </a:r>
            <a:endParaRPr sz="1600" b="0" dirty="0">
              <a:latin typeface="Proxima Nova"/>
            </a:endParaRPr>
          </a:p>
        </p:txBody>
      </p:sp>
      <p:sp>
        <p:nvSpPr>
          <p:cNvPr id="1668" name="Slide Number Placeholder 4"/>
          <p:cNvSpPr txBox="1">
            <a:spLocks noGrp="1"/>
          </p:cNvSpPr>
          <p:nvPr>
            <p:ph type="sldNum" sz="quarter" idx="4294967295"/>
          </p:nvPr>
        </p:nvSpPr>
        <p:spPr>
          <a:xfrm>
            <a:off x="8667176" y="487462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/>
          <a:lstStyle>
            <a:lvl1pPr defTabSz="685800">
              <a:def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700" b="1" i="0" u="none" strike="noStrike" kern="1200" cap="none" spc="0" normalizeH="0" baseline="0" noProof="0">
                <a:ln>
                  <a:noFill/>
                </a:ln>
                <a:solidFill>
                  <a:srgbClr val="053868"/>
                </a:solidFill>
                <a:effectLst/>
                <a:uLnTx/>
                <a:uFillTx/>
                <a:latin typeface="Proxima Nova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sz="700" b="1" i="0" u="none" strike="noStrike" kern="1200" cap="none" spc="0" normalizeH="0" baseline="0" noProof="0">
              <a:ln>
                <a:noFill/>
              </a:ln>
              <a:solidFill>
                <a:srgbClr val="053868"/>
              </a:solidFill>
              <a:effectLst/>
              <a:uLnTx/>
              <a:uFillTx/>
              <a:latin typeface="Proxima Nova"/>
              <a:sym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58221" y="803796"/>
            <a:ext cx="4499565" cy="279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ts val="1350"/>
              </a:lnSpc>
              <a:defRPr/>
            </a:pPr>
            <a:r>
              <a:rPr lang="ru-RU" b="1" dirty="0">
                <a:solidFill>
                  <a:srgbClr val="002060"/>
                </a:solidFill>
                <a:latin typeface="Proxima Nova"/>
              </a:rPr>
              <a:t>Основные показатели качества воды</a:t>
            </a:r>
            <a:endParaRPr lang="ru-RU" sz="500" b="1" dirty="0">
              <a:solidFill>
                <a:sysClr val="windowText" lastClr="000000"/>
              </a:solidFill>
              <a:latin typeface="Proxima Nova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8"/>
          <a:stretch/>
        </p:blipFill>
        <p:spPr>
          <a:xfrm rot="5400000">
            <a:off x="6223338" y="1816245"/>
            <a:ext cx="3458990" cy="199321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7101" y="1121080"/>
            <a:ext cx="5823091" cy="2067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>
              <a:lnSpc>
                <a:spcPts val="1350"/>
              </a:lnSpc>
              <a:defRPr/>
            </a:pPr>
            <a:r>
              <a:rPr lang="ru-RU" sz="1400" b="1" dirty="0">
                <a:solidFill>
                  <a:srgbClr val="002060"/>
                </a:solidFill>
                <a:latin typeface="Proxima Nova"/>
              </a:rPr>
              <a:t>Оптимальные значения:</a:t>
            </a:r>
            <a:endParaRPr lang="ru-RU" sz="1400" b="1" dirty="0">
              <a:solidFill>
                <a:sysClr val="windowText" lastClr="000000"/>
              </a:solidFill>
              <a:latin typeface="Proxima Nova"/>
              <a:cs typeface="Arial" pitchFamily="34" charset="0"/>
            </a:endParaRPr>
          </a:p>
          <a:p>
            <a:endParaRPr lang="ru-RU" sz="1400" dirty="0">
              <a:solidFill>
                <a:srgbClr val="002060"/>
              </a:solidFill>
              <a:latin typeface="Proxima Nova"/>
            </a:endParaRPr>
          </a:p>
          <a:p>
            <a:r>
              <a:rPr lang="ru-RU" sz="1400" b="1" dirty="0">
                <a:solidFill>
                  <a:srgbClr val="002060"/>
                </a:solidFill>
                <a:latin typeface="Proxima Nova"/>
              </a:rPr>
              <a:t>Электропроводность </a:t>
            </a:r>
            <a:r>
              <a:rPr lang="ru-RU" sz="1400" b="1" dirty="0" smtClean="0">
                <a:solidFill>
                  <a:srgbClr val="002060"/>
                </a:solidFill>
                <a:latin typeface="Proxima Nova"/>
              </a:rPr>
              <a:t>поливной воды </a:t>
            </a:r>
            <a:r>
              <a:rPr lang="ru-RU" sz="1400" b="1" dirty="0">
                <a:solidFill>
                  <a:srgbClr val="002060"/>
                </a:solidFill>
                <a:latin typeface="Proxima Nova"/>
              </a:rPr>
              <a:t>(ЕС) </a:t>
            </a:r>
            <a:r>
              <a:rPr lang="ru-RU" sz="1400" dirty="0">
                <a:solidFill>
                  <a:srgbClr val="002060"/>
                </a:solidFill>
                <a:latin typeface="Proxima Nova"/>
              </a:rPr>
              <a:t>– менее 0,7 </a:t>
            </a:r>
            <a:r>
              <a:rPr lang="ru-RU" sz="1400" dirty="0" err="1">
                <a:solidFill>
                  <a:srgbClr val="002060"/>
                </a:solidFill>
                <a:latin typeface="Proxima Nova"/>
              </a:rPr>
              <a:t>мСм</a:t>
            </a:r>
            <a:r>
              <a:rPr lang="ru-RU" sz="1400" dirty="0">
                <a:solidFill>
                  <a:srgbClr val="002060"/>
                </a:solidFill>
                <a:latin typeface="Proxima Nova"/>
              </a:rPr>
              <a:t>/см</a:t>
            </a:r>
          </a:p>
          <a:p>
            <a:endParaRPr lang="ru-RU" sz="1400" dirty="0">
              <a:solidFill>
                <a:srgbClr val="002060"/>
              </a:solidFill>
              <a:latin typeface="Proxima Nova"/>
            </a:endParaRPr>
          </a:p>
          <a:p>
            <a:r>
              <a:rPr lang="ru-RU" sz="1400" b="1" dirty="0">
                <a:solidFill>
                  <a:srgbClr val="002060"/>
                </a:solidFill>
                <a:latin typeface="Proxima Nova"/>
              </a:rPr>
              <a:t>рН воды </a:t>
            </a:r>
            <a:r>
              <a:rPr lang="ru-RU" sz="1400" dirty="0">
                <a:solidFill>
                  <a:srgbClr val="002060"/>
                </a:solidFill>
                <a:latin typeface="Proxima Nova"/>
              </a:rPr>
              <a:t>– 5,5-7</a:t>
            </a:r>
          </a:p>
          <a:p>
            <a:endParaRPr lang="ru-RU" sz="1400" dirty="0">
              <a:solidFill>
                <a:srgbClr val="002060"/>
              </a:solidFill>
              <a:latin typeface="Proxima Nova"/>
            </a:endParaRPr>
          </a:p>
          <a:p>
            <a:r>
              <a:rPr lang="en-US" sz="1400" b="1" dirty="0">
                <a:solidFill>
                  <a:srgbClr val="002060"/>
                </a:solidFill>
                <a:latin typeface="Proxima Nova"/>
              </a:rPr>
              <a:t>Na</a:t>
            </a:r>
            <a:r>
              <a:rPr lang="en-US" sz="1400" b="1" baseline="30000" dirty="0">
                <a:solidFill>
                  <a:srgbClr val="002060"/>
                </a:solidFill>
                <a:latin typeface="Proxima Nova"/>
              </a:rPr>
              <a:t>+  </a:t>
            </a:r>
            <a:r>
              <a:rPr lang="en-US" sz="1400" dirty="0">
                <a:solidFill>
                  <a:srgbClr val="002060"/>
                </a:solidFill>
                <a:latin typeface="Proxima Nova"/>
              </a:rPr>
              <a:t>&lt; 70 </a:t>
            </a:r>
            <a:r>
              <a:rPr lang="ru-RU" sz="1400" dirty="0">
                <a:solidFill>
                  <a:srgbClr val="002060"/>
                </a:solidFill>
                <a:latin typeface="Proxima Nova"/>
              </a:rPr>
              <a:t>мг/л</a:t>
            </a:r>
          </a:p>
          <a:p>
            <a:endParaRPr lang="en-US" sz="1400" baseline="30000" dirty="0">
              <a:solidFill>
                <a:srgbClr val="002060"/>
              </a:solidFill>
              <a:latin typeface="Proxima Nova"/>
            </a:endParaRPr>
          </a:p>
          <a:p>
            <a:r>
              <a:rPr lang="en-US" sz="1400" b="1" dirty="0">
                <a:solidFill>
                  <a:srgbClr val="002060"/>
                </a:solidFill>
                <a:latin typeface="Proxima Nova"/>
              </a:rPr>
              <a:t>Cl</a:t>
            </a:r>
            <a:r>
              <a:rPr lang="en-US" sz="1400" b="1" baseline="30000" dirty="0">
                <a:solidFill>
                  <a:srgbClr val="002060"/>
                </a:solidFill>
                <a:latin typeface="Proxima Nova"/>
              </a:rPr>
              <a:t>- </a:t>
            </a:r>
            <a:r>
              <a:rPr lang="ru-RU" sz="1400" dirty="0">
                <a:solidFill>
                  <a:srgbClr val="002060"/>
                </a:solidFill>
                <a:latin typeface="Proxima Nova"/>
              </a:rPr>
              <a:t> </a:t>
            </a:r>
            <a:r>
              <a:rPr lang="en-US" sz="1400" dirty="0">
                <a:solidFill>
                  <a:srgbClr val="002060"/>
                </a:solidFill>
                <a:latin typeface="Proxima Nova"/>
              </a:rPr>
              <a:t>&lt; 100 </a:t>
            </a:r>
            <a:r>
              <a:rPr lang="ru-RU" sz="1400" dirty="0">
                <a:solidFill>
                  <a:srgbClr val="002060"/>
                </a:solidFill>
                <a:latin typeface="Proxima Nova"/>
              </a:rPr>
              <a:t>мг/л</a:t>
            </a:r>
          </a:p>
          <a:p>
            <a:endParaRPr lang="ru-RU" sz="1400" baseline="30000" dirty="0">
              <a:solidFill>
                <a:srgbClr val="002060"/>
              </a:solidFill>
              <a:latin typeface="Proxima Nova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2211710"/>
            <a:ext cx="3816424" cy="233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52483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Text Placeholder 2"/>
          <p:cNvSpPr txBox="1">
            <a:spLocks noGrp="1"/>
          </p:cNvSpPr>
          <p:nvPr>
            <p:ph type="body" sz="quarter" idx="1"/>
          </p:nvPr>
        </p:nvSpPr>
        <p:spPr>
          <a:xfrm>
            <a:off x="354277" y="178718"/>
            <a:ext cx="8457980" cy="567002"/>
          </a:xfrm>
          <a:prstGeom prst="rect">
            <a:avLst/>
          </a:prstGeom>
        </p:spPr>
        <p:txBody>
          <a:bodyPr/>
          <a:lstStyle>
            <a:lvl1pPr>
              <a:lnSpc>
                <a:spcPts val="2100"/>
              </a:lnSpc>
              <a:defRPr sz="1800"/>
            </a:lvl1pPr>
            <a:lvl2pPr>
              <a:lnSpc>
                <a:spcPts val="1900"/>
              </a:lnSpc>
              <a:spcBef>
                <a:spcPts val="0"/>
              </a:spcBef>
              <a:defRPr sz="1200" b="0">
                <a:solidFill>
                  <a:schemeClr val="accent3"/>
                </a:solidFill>
              </a:defRPr>
            </a:lvl2pPr>
          </a:lstStyle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dirty="0">
                <a:solidFill>
                  <a:srgbClr val="002060"/>
                </a:solidFill>
                <a:latin typeface="Proxima Nova"/>
              </a:rPr>
              <a:t>Влияние качества воды на урожайность	</a:t>
            </a:r>
          </a:p>
        </p:txBody>
      </p:sp>
      <p:sp>
        <p:nvSpPr>
          <p:cNvPr id="1668" name="Slide Number Placeholder 4"/>
          <p:cNvSpPr txBox="1">
            <a:spLocks noGrp="1"/>
          </p:cNvSpPr>
          <p:nvPr>
            <p:ph type="sldNum" sz="quarter" idx="4294967295"/>
          </p:nvPr>
        </p:nvSpPr>
        <p:spPr>
          <a:xfrm>
            <a:off x="8667176" y="487462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/>
          <a:lstStyle>
            <a:lvl1pPr defTabSz="685800">
              <a:def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700" b="1" i="0" u="none" strike="noStrike" kern="1200" cap="none" spc="0" normalizeH="0" baseline="0" noProof="0">
                <a:ln>
                  <a:noFill/>
                </a:ln>
                <a:solidFill>
                  <a:srgbClr val="053868"/>
                </a:solidFill>
                <a:effectLst/>
                <a:uLnTx/>
                <a:uFillTx/>
                <a:latin typeface="Proxima Nova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sz="700" b="1" i="0" u="none" strike="noStrike" kern="1200" cap="none" spc="0" normalizeH="0" baseline="0" noProof="0">
              <a:ln>
                <a:noFill/>
              </a:ln>
              <a:solidFill>
                <a:srgbClr val="053868"/>
              </a:solidFill>
              <a:effectLst/>
              <a:uLnTx/>
              <a:uFillTx/>
              <a:latin typeface="Proxima Nova"/>
              <a:sym typeface="Arial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675299"/>
              </p:ext>
            </p:extLst>
          </p:nvPr>
        </p:nvGraphicFramePr>
        <p:xfrm>
          <a:off x="815215" y="843557"/>
          <a:ext cx="6709113" cy="26642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4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8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90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72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3876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effectLst/>
                          <a:latin typeface="Proxima Nova Light"/>
                          <a:cs typeface="Proxima Nova Light"/>
                        </a:rPr>
                        <a:t>Культура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Proxima Nova Light"/>
                        <a:cs typeface="Proxima Nova Light"/>
                      </a:endParaRPr>
                    </a:p>
                  </a:txBody>
                  <a:tcPr marL="71438" marR="71438" marT="71438" marB="71438" anchor="ctr">
                    <a:lnL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effectLst/>
                          <a:latin typeface="Proxima Nova Light"/>
                          <a:cs typeface="Proxima Nova Light"/>
                        </a:rPr>
                        <a:t>Снижение урожайности культуры</a:t>
                      </a:r>
                      <a:r>
                        <a:rPr lang="ru-RU" sz="1200" baseline="0" dirty="0">
                          <a:effectLst/>
                          <a:latin typeface="Proxima Nova Light"/>
                          <a:cs typeface="Proxima Nova Light"/>
                        </a:rPr>
                        <a:t> в зависимости </a:t>
                      </a:r>
                    </a:p>
                    <a:p>
                      <a:pPr algn="ctr" fontAlgn="base"/>
                      <a:r>
                        <a:rPr lang="ru-RU" sz="1200" baseline="0" dirty="0">
                          <a:effectLst/>
                          <a:latin typeface="Proxima Nova Light"/>
                          <a:cs typeface="Proxima Nova Light"/>
                        </a:rPr>
                        <a:t>от </a:t>
                      </a:r>
                      <a:r>
                        <a:rPr lang="ru-RU" sz="1200" dirty="0">
                          <a:effectLst/>
                          <a:latin typeface="Proxima Nova Light"/>
                          <a:cs typeface="Proxima Nova Light"/>
                        </a:rPr>
                        <a:t>EC поливной воды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Proxima Nova Light"/>
                        <a:cs typeface="Proxima Nova Light"/>
                      </a:endParaRPr>
                    </a:p>
                  </a:txBody>
                  <a:tcPr marL="71438" marR="71438" marT="71438" marB="71438" anchor="ctr">
                    <a:lnL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9753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400" b="1" dirty="0">
                          <a:effectLst/>
                          <a:latin typeface="Proxima Nova Light"/>
                          <a:cs typeface="Proxima Nova Light"/>
                        </a:rPr>
                        <a:t>Процент снижения урожайности</a:t>
                      </a:r>
                      <a:endParaRPr lang="ru-RU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Proxima Nova Light"/>
                        <a:cs typeface="Proxima Nova Light"/>
                      </a:endParaRPr>
                    </a:p>
                  </a:txBody>
                  <a:tcPr marL="71438" marR="71438" marT="71438" marB="71438" anchor="ctr">
                    <a:lnL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 b="1" dirty="0">
                          <a:effectLst/>
                          <a:latin typeface="Proxima Nova Light"/>
                          <a:cs typeface="Proxima Nova Light"/>
                        </a:rPr>
                        <a:t>10%</a:t>
                      </a:r>
                      <a:endParaRPr lang="ru-RU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Proxima Nova Light"/>
                        <a:cs typeface="Proxima Nova Light"/>
                      </a:endParaRPr>
                    </a:p>
                  </a:txBody>
                  <a:tcPr marL="71438" marR="71438" marT="71438" marB="71438" anchor="ctr">
                    <a:lnL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 b="1" dirty="0">
                          <a:effectLst/>
                          <a:latin typeface="Proxima Nova Light"/>
                          <a:cs typeface="Proxima Nova Light"/>
                        </a:rPr>
                        <a:t>25%</a:t>
                      </a:r>
                      <a:endParaRPr lang="ru-RU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Proxima Nova Light"/>
                        <a:cs typeface="Proxima Nova Light"/>
                      </a:endParaRPr>
                    </a:p>
                  </a:txBody>
                  <a:tcPr marL="71438" marR="71438" marT="71438" marB="71438" anchor="ctr">
                    <a:lnL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 b="1" dirty="0">
                          <a:effectLst/>
                          <a:latin typeface="Proxima Nova Light"/>
                          <a:cs typeface="Proxima Nova Light"/>
                        </a:rPr>
                        <a:t>50%</a:t>
                      </a:r>
                      <a:endParaRPr lang="ru-RU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Proxima Nova Light"/>
                        <a:cs typeface="Proxima Nova Light"/>
                      </a:endParaRPr>
                    </a:p>
                  </a:txBody>
                  <a:tcPr marL="71438" marR="71438" marT="71438" marB="71438" anchor="ctr">
                    <a:lnL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67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400" b="1" dirty="0">
                          <a:effectLst/>
                          <a:latin typeface="Proxima Nova Light"/>
                          <a:cs typeface="Proxima Nova Light"/>
                        </a:rPr>
                        <a:t>Ежевика</a:t>
                      </a:r>
                      <a:endParaRPr lang="ru-RU" sz="1400" b="1" dirty="0">
                        <a:solidFill>
                          <a:srgbClr val="1F1F1F"/>
                        </a:solidFill>
                        <a:effectLst/>
                        <a:latin typeface="Proxima Nova Light"/>
                        <a:cs typeface="Proxima Nova Light"/>
                      </a:endParaRPr>
                    </a:p>
                  </a:txBody>
                  <a:tcPr marL="71438" marR="71438" marT="71438" marB="71438" anchor="ctr">
                    <a:lnL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 b="1" dirty="0">
                          <a:effectLst/>
                          <a:latin typeface="Proxima Nova Light"/>
                          <a:cs typeface="Proxima Nova Light"/>
                        </a:rPr>
                        <a:t>1,5</a:t>
                      </a:r>
                      <a:endParaRPr lang="ru-RU" sz="1400" b="1" dirty="0">
                        <a:solidFill>
                          <a:srgbClr val="1F1F1F"/>
                        </a:solidFill>
                        <a:effectLst/>
                        <a:latin typeface="Proxima Nova Light"/>
                        <a:cs typeface="Proxima Nova Light"/>
                      </a:endParaRPr>
                    </a:p>
                  </a:txBody>
                  <a:tcPr marL="71438" marR="71438" marT="71438" marB="71438" anchor="ctr">
                    <a:lnL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 b="1" dirty="0">
                          <a:effectLst/>
                          <a:latin typeface="Proxima Nova Light"/>
                          <a:cs typeface="Proxima Nova Light"/>
                        </a:rPr>
                        <a:t>2,0</a:t>
                      </a:r>
                      <a:endParaRPr lang="ru-RU" sz="1400" b="1" dirty="0">
                        <a:solidFill>
                          <a:srgbClr val="1F1F1F"/>
                        </a:solidFill>
                        <a:effectLst/>
                        <a:latin typeface="Proxima Nova Light"/>
                        <a:cs typeface="Proxima Nova Light"/>
                      </a:endParaRPr>
                    </a:p>
                  </a:txBody>
                  <a:tcPr marL="71438" marR="71438" marT="71438" marB="71438" anchor="ctr">
                    <a:lnL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 b="1" dirty="0">
                          <a:effectLst/>
                          <a:latin typeface="Proxima Nova Light"/>
                          <a:cs typeface="Proxima Nova Light"/>
                        </a:rPr>
                        <a:t>2.5</a:t>
                      </a:r>
                      <a:endParaRPr lang="ru-RU" sz="1400" b="1" dirty="0">
                        <a:solidFill>
                          <a:srgbClr val="1F1F1F"/>
                        </a:solidFill>
                        <a:effectLst/>
                        <a:latin typeface="Proxima Nova Light"/>
                        <a:cs typeface="Proxima Nova Light"/>
                      </a:endParaRPr>
                    </a:p>
                  </a:txBody>
                  <a:tcPr marL="71438" marR="71438" marT="71438" marB="71438" anchor="ctr">
                    <a:lnL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167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400" b="1" dirty="0">
                          <a:effectLst/>
                          <a:latin typeface="Proxima Nova Light"/>
                          <a:cs typeface="Proxima Nova Light"/>
                        </a:rPr>
                        <a:t>Голубика</a:t>
                      </a:r>
                      <a:endParaRPr lang="ru-RU" sz="1400" b="1" dirty="0">
                        <a:solidFill>
                          <a:srgbClr val="1F1F1F"/>
                        </a:solidFill>
                        <a:effectLst/>
                        <a:latin typeface="Proxima Nova Light"/>
                        <a:cs typeface="Proxima Nova Light"/>
                      </a:endParaRPr>
                    </a:p>
                  </a:txBody>
                  <a:tcPr marL="71438" marR="71438" marT="71438" marB="71438" anchor="ctr">
                    <a:lnL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 b="1" dirty="0">
                          <a:effectLst/>
                          <a:latin typeface="Proxima Nova Light"/>
                          <a:cs typeface="Proxima Nova Light"/>
                        </a:rPr>
                        <a:t>1,0</a:t>
                      </a:r>
                      <a:endParaRPr lang="ru-RU" sz="1400" b="1" dirty="0">
                        <a:solidFill>
                          <a:srgbClr val="1F1F1F"/>
                        </a:solidFill>
                        <a:effectLst/>
                        <a:latin typeface="Proxima Nova Light"/>
                        <a:cs typeface="Proxima Nova Light"/>
                      </a:endParaRPr>
                    </a:p>
                  </a:txBody>
                  <a:tcPr marL="71438" marR="71438" marT="71438" marB="71438" anchor="ctr">
                    <a:lnL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Proxima Nova Light"/>
                          <a:cs typeface="Proxima Nova Light"/>
                        </a:rPr>
                        <a:t>1,5</a:t>
                      </a:r>
                    </a:p>
                  </a:txBody>
                  <a:tcPr marL="71438" marR="71438" marT="71438" marB="71438" anchor="ctr">
                    <a:lnL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Proxima Nova Light"/>
                          <a:cs typeface="Proxima Nova Light"/>
                        </a:rPr>
                        <a:t>2,0</a:t>
                      </a:r>
                    </a:p>
                  </a:txBody>
                  <a:tcPr marL="71438" marR="71438" marT="71438" marB="71438" anchor="ctr">
                    <a:lnL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167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400" b="1" dirty="0">
                          <a:effectLst/>
                          <a:latin typeface="Proxima Nova Light"/>
                          <a:cs typeface="Proxima Nova Light"/>
                        </a:rPr>
                        <a:t>Малина</a:t>
                      </a:r>
                      <a:endParaRPr lang="ru-RU" sz="1400" b="1" dirty="0">
                        <a:solidFill>
                          <a:srgbClr val="1F1F1F"/>
                        </a:solidFill>
                        <a:effectLst/>
                        <a:latin typeface="Proxima Nova Light"/>
                        <a:cs typeface="Proxima Nova Light"/>
                      </a:endParaRPr>
                    </a:p>
                  </a:txBody>
                  <a:tcPr marL="71438" marR="71438" marT="71438" marB="71438" anchor="ctr">
                    <a:lnL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 b="1">
                          <a:effectLst/>
                          <a:latin typeface="Proxima Nova Light"/>
                          <a:cs typeface="Proxima Nova Light"/>
                        </a:rPr>
                        <a:t>1,5</a:t>
                      </a:r>
                      <a:endParaRPr lang="ru-RU" sz="1400" b="1">
                        <a:solidFill>
                          <a:srgbClr val="1F1F1F"/>
                        </a:solidFill>
                        <a:effectLst/>
                        <a:latin typeface="Proxima Nova Light"/>
                        <a:cs typeface="Proxima Nova Light"/>
                      </a:endParaRPr>
                    </a:p>
                  </a:txBody>
                  <a:tcPr marL="71438" marR="71438" marT="71438" marB="71438" anchor="ctr">
                    <a:lnL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 b="1">
                          <a:effectLst/>
                          <a:latin typeface="Proxima Nova Light"/>
                          <a:cs typeface="Proxima Nova Light"/>
                        </a:rPr>
                        <a:t>2,0</a:t>
                      </a:r>
                      <a:endParaRPr lang="ru-RU" sz="1400" b="1">
                        <a:solidFill>
                          <a:srgbClr val="1F1F1F"/>
                        </a:solidFill>
                        <a:effectLst/>
                        <a:latin typeface="Proxima Nova Light"/>
                        <a:cs typeface="Proxima Nova Light"/>
                      </a:endParaRPr>
                    </a:p>
                  </a:txBody>
                  <a:tcPr marL="71438" marR="71438" marT="71438" marB="71438" anchor="ctr">
                    <a:lnL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 b="1" dirty="0">
                          <a:effectLst/>
                          <a:latin typeface="Proxima Nova Light"/>
                          <a:cs typeface="Proxima Nova Light"/>
                        </a:rPr>
                        <a:t>2.5</a:t>
                      </a:r>
                      <a:endParaRPr lang="ru-RU" sz="1400" b="1" dirty="0">
                        <a:solidFill>
                          <a:srgbClr val="1F1F1F"/>
                        </a:solidFill>
                        <a:effectLst/>
                        <a:latin typeface="Proxima Nova Light"/>
                        <a:cs typeface="Proxima Nova Light"/>
                      </a:endParaRPr>
                    </a:p>
                  </a:txBody>
                  <a:tcPr marL="71438" marR="71438" marT="71438" marB="71438" anchor="ctr">
                    <a:lnL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167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400" b="1" dirty="0">
                          <a:solidFill>
                            <a:srgbClr val="1F1F1F"/>
                          </a:solidFill>
                          <a:effectLst/>
                          <a:latin typeface="Proxima Nova Light"/>
                          <a:cs typeface="Proxima Nova Light"/>
                        </a:rPr>
                        <a:t>Земляника</a:t>
                      </a:r>
                    </a:p>
                  </a:txBody>
                  <a:tcPr marL="71438" marR="71438" marT="71438" marB="71438" anchor="ctr">
                    <a:lnL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 b="1" dirty="0">
                          <a:solidFill>
                            <a:srgbClr val="1F1F1F"/>
                          </a:solidFill>
                          <a:effectLst/>
                          <a:latin typeface="Proxima Nova Light"/>
                          <a:cs typeface="Proxima Nova Light"/>
                        </a:rPr>
                        <a:t>1,0</a:t>
                      </a:r>
                    </a:p>
                  </a:txBody>
                  <a:tcPr marL="71438" marR="71438" marT="71438" marB="71438" anchor="ctr">
                    <a:lnL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Proxima Nova Light"/>
                          <a:cs typeface="Proxima Nova Light"/>
                        </a:rPr>
                        <a:t>1,5</a:t>
                      </a:r>
                    </a:p>
                  </a:txBody>
                  <a:tcPr marL="71438" marR="71438" marT="71438" marB="71438" anchor="ctr">
                    <a:lnL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Proxima Nova Light"/>
                          <a:cs typeface="Proxima Nova Light"/>
                        </a:rPr>
                        <a:t>1,7</a:t>
                      </a:r>
                    </a:p>
                  </a:txBody>
                  <a:tcPr marL="71438" marR="71438" marT="71438" marB="71438" anchor="ctr">
                    <a:lnL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3107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412211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FEFE6-2C01-46FD-BA25-A96723CDB8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000" dirty="0" smtClean="0">
                <a:latin typeface="Proxima Nova"/>
              </a:rPr>
              <a:t>Агрохимический сервис</a:t>
            </a:r>
            <a:endParaRPr lang="ru-RU" sz="2000" dirty="0">
              <a:latin typeface="Proxima Nova"/>
            </a:endParaRPr>
          </a:p>
          <a:p>
            <a:pPr lvl="1"/>
            <a:r>
              <a:rPr lang="ru-RU" sz="1800" dirty="0" smtClean="0">
                <a:latin typeface="Proxima Nova"/>
              </a:rPr>
              <a:t>Клиентские центры ЕвроХим</a:t>
            </a:r>
            <a:endParaRPr lang="ru-RU" sz="1800" dirty="0">
              <a:latin typeface="Proxima Nova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7BD1DD-297F-4460-9122-E4BDB3313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1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C6961-2EC2-4846-8118-47565CCB3469}" type="slidenum">
              <a:rPr kumimoji="0" lang="en-GB" sz="746" b="1" i="0" u="none" strike="noStrike" kern="1200" cap="none" spc="0" normalizeH="0" baseline="0" noProof="0">
                <a:ln>
                  <a:noFill/>
                </a:ln>
                <a:solidFill>
                  <a:srgbClr val="053868"/>
                </a:solidFill>
                <a:effectLst/>
                <a:uLnTx/>
                <a:uFillTx/>
                <a:latin typeface="Proxima Nova"/>
              </a:rPr>
              <a:pPr marL="0" marR="0" lvl="0" indent="0" algn="r" defTabSz="6814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746" b="1" i="0" u="none" strike="noStrike" kern="1200" cap="none" spc="0" normalizeH="0" baseline="0" noProof="0">
              <a:ln>
                <a:noFill/>
              </a:ln>
              <a:solidFill>
                <a:srgbClr val="053868"/>
              </a:solidFill>
              <a:effectLst/>
              <a:uLnTx/>
              <a:uFillTx/>
              <a:latin typeface="Proxima Nov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771550"/>
            <a:ext cx="2880320" cy="38404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835" y="771550"/>
            <a:ext cx="2496277" cy="18722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98"/>
          <a:stretch/>
        </p:blipFill>
        <p:spPr>
          <a:xfrm>
            <a:off x="401519" y="771550"/>
            <a:ext cx="2442289" cy="38581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835" y="2738127"/>
            <a:ext cx="2496277" cy="187220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3"/>
          <a:stretch/>
        </p:blipFill>
        <p:spPr>
          <a:xfrm>
            <a:off x="3707904" y="33616"/>
            <a:ext cx="3528392" cy="66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837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Text Placeholder 5"/>
          <p:cNvSpPr txBox="1">
            <a:spLocks noGrp="1"/>
          </p:cNvSpPr>
          <p:nvPr>
            <p:ph type="body" sz="quarter" idx="1"/>
          </p:nvPr>
        </p:nvSpPr>
        <p:spPr>
          <a:xfrm>
            <a:off x="323528" y="843559"/>
            <a:ext cx="6984776" cy="864096"/>
          </a:xfrm>
          <a:prstGeom prst="rect">
            <a:avLst/>
          </a:prstGeom>
        </p:spPr>
        <p:txBody>
          <a:bodyPr/>
          <a:lstStyle/>
          <a:p>
            <a:r>
              <a:rPr lang="ru-RU" sz="2400" dirty="0"/>
              <a:t>5</a:t>
            </a:r>
            <a:r>
              <a:rPr lang="ru-RU" sz="2400" dirty="0" smtClean="0"/>
              <a:t>. Группа запросов – ГОТОВЫЕ СХЕМЫ ПИТАНИЯ</a:t>
            </a:r>
          </a:p>
        </p:txBody>
      </p:sp>
      <p:pic>
        <p:nvPicPr>
          <p:cNvPr id="5" name="Picture 4" descr="https://esquilo.io/png/thumb/K7y280eWEfY0xON-Fresh-Berry-Mix-Transparent-PNG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95486"/>
            <a:ext cx="4392488" cy="459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2214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FEFE6-2C01-46FD-BA25-A96723CDB8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000" dirty="0" smtClean="0">
                <a:latin typeface="Proxima Nova"/>
              </a:rPr>
              <a:t>Самые популярные вопросы</a:t>
            </a:r>
            <a:endParaRPr lang="ru-RU" sz="2000" dirty="0">
              <a:latin typeface="Proxima Nova"/>
            </a:endParaRPr>
          </a:p>
          <a:p>
            <a:pPr lvl="1"/>
            <a:r>
              <a:rPr lang="ru-RU" sz="1800" dirty="0" smtClean="0">
                <a:latin typeface="Proxima Nova"/>
              </a:rPr>
              <a:t>ГОТОВЫЕ СХЕМЫ ПИТАНИЯ</a:t>
            </a:r>
            <a:endParaRPr lang="ru-RU" sz="1800" dirty="0">
              <a:latin typeface="Proxima Nova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7BD1DD-297F-4460-9122-E4BDB3313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1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C6961-2EC2-4846-8118-47565CCB3469}" type="slidenum">
              <a:rPr kumimoji="0" lang="en-GB" sz="746" b="1" i="0" u="none" strike="noStrike" kern="1200" cap="none" spc="0" normalizeH="0" baseline="0" noProof="0">
                <a:ln>
                  <a:noFill/>
                </a:ln>
                <a:solidFill>
                  <a:srgbClr val="053868"/>
                </a:solidFill>
                <a:effectLst/>
                <a:uLnTx/>
                <a:uFillTx/>
                <a:latin typeface="Proxima Nova"/>
              </a:rPr>
              <a:pPr marL="0" marR="0" lvl="0" indent="0" algn="r" defTabSz="6814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746" b="1" i="0" u="none" strike="noStrike" kern="1200" cap="none" spc="0" normalizeH="0" baseline="0" noProof="0">
              <a:ln>
                <a:noFill/>
              </a:ln>
              <a:solidFill>
                <a:srgbClr val="053868"/>
              </a:solidFill>
              <a:effectLst/>
              <a:uLnTx/>
              <a:uFillTx/>
              <a:latin typeface="Proxima Nova"/>
            </a:endParaRPr>
          </a:p>
        </p:txBody>
      </p:sp>
      <p:sp>
        <p:nvSpPr>
          <p:cNvPr id="7" name="Text Placeholder 5"/>
          <p:cNvSpPr txBox="1">
            <a:spLocks/>
          </p:cNvSpPr>
          <p:nvPr/>
        </p:nvSpPr>
        <p:spPr>
          <a:xfrm>
            <a:off x="755576" y="1203598"/>
            <a:ext cx="5256584" cy="9361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514350" rtl="0" eaLnBrk="1" latinLnBrk="0" hangingPunct="1">
              <a:lnSpc>
                <a:spcPts val="1013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None/>
              <a:defRPr sz="788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514350" rtl="0" eaLnBrk="1" latinLnBrk="0" hangingPunct="1">
              <a:lnSpc>
                <a:spcPts val="1013"/>
              </a:lnSpc>
              <a:spcBef>
                <a:spcPts val="0"/>
              </a:spcBef>
              <a:spcAft>
                <a:spcPts val="338"/>
              </a:spcAft>
              <a:buClr>
                <a:schemeClr val="accent3"/>
              </a:buClr>
              <a:buFont typeface="Arial" panose="020B0604020202020204" pitchFamily="34" charset="0"/>
              <a:buNone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73" indent="-130373" algn="l" defTabSz="514350" rtl="0" eaLnBrk="1" latinLnBrk="0" hangingPunct="1">
              <a:lnSpc>
                <a:spcPts val="1013"/>
              </a:lnSpc>
              <a:spcBef>
                <a:spcPts val="338"/>
              </a:spcBef>
              <a:spcAft>
                <a:spcPts val="338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373" indent="-130373" algn="l" defTabSz="514350" rtl="0" eaLnBrk="1" latinLnBrk="0" hangingPunct="1">
              <a:lnSpc>
                <a:spcPts val="1013"/>
              </a:lnSpc>
              <a:spcBef>
                <a:spcPts val="338"/>
              </a:spcBef>
              <a:spcAft>
                <a:spcPts val="338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73" indent="-130373" algn="l" defTabSz="514350" rtl="0" eaLnBrk="1" latinLnBrk="0" hangingPunct="1">
              <a:lnSpc>
                <a:spcPts val="1013"/>
              </a:lnSpc>
              <a:spcBef>
                <a:spcPts val="338"/>
              </a:spcBef>
              <a:spcAft>
                <a:spcPts val="338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1200" dirty="0" smtClean="0"/>
              <a:t>Посоветуйте </a:t>
            </a:r>
            <a:r>
              <a:rPr lang="ru-RU" sz="1200" dirty="0"/>
              <a:t>схему питания для земляники 3 года плодоношения?</a:t>
            </a:r>
          </a:p>
          <a:p>
            <a:pPr lvl="0"/>
            <a:r>
              <a:rPr lang="ru-RU" sz="1200" dirty="0"/>
              <a:t>Работаю по листу удобрениями, нет эффекта</a:t>
            </a:r>
          </a:p>
          <a:p>
            <a:pPr lvl="0"/>
            <a:r>
              <a:rPr lang="ru-RU" sz="1200" dirty="0"/>
              <a:t>Постоянно провожу подкормки, кусты  не растут, сохнут.</a:t>
            </a:r>
          </a:p>
          <a:p>
            <a:pPr lvl="0"/>
            <a:r>
              <a:rPr lang="ru-RU" sz="1200" dirty="0"/>
              <a:t>Нужна схема листовых подкормок</a:t>
            </a:r>
          </a:p>
          <a:p>
            <a:pPr lvl="0"/>
            <a:r>
              <a:rPr lang="ru-RU" sz="1200" dirty="0" smtClean="0"/>
              <a:t>Выращивают </a:t>
            </a:r>
            <a:r>
              <a:rPr lang="ru-RU" sz="1200" dirty="0"/>
              <a:t>малину на 5 га, капельное орошение. Интересует удобрение </a:t>
            </a:r>
            <a:r>
              <a:rPr lang="ru-RU" sz="1200" dirty="0" err="1"/>
              <a:t>Аквалис</a:t>
            </a:r>
            <a:r>
              <a:rPr lang="ru-RU" sz="1200" dirty="0"/>
              <a:t>, какое лучше использовать и может другие удобрения посоветуем.</a:t>
            </a:r>
          </a:p>
          <a:p>
            <a:pPr lvl="0"/>
            <a:r>
              <a:rPr lang="ru-RU" sz="1200" dirty="0"/>
              <a:t>Я хочу получать </a:t>
            </a:r>
            <a:r>
              <a:rPr lang="ru-RU" sz="1200" dirty="0" smtClean="0"/>
              <a:t>20 т/га земляники. </a:t>
            </a:r>
            <a:r>
              <a:rPr lang="ru-RU" sz="1200" dirty="0"/>
              <a:t>Дайте схему питания</a:t>
            </a:r>
            <a:endParaRPr lang="ru-RU" sz="1200" dirty="0"/>
          </a:p>
        </p:txBody>
      </p:sp>
      <p:pic>
        <p:nvPicPr>
          <p:cNvPr id="11" name="Picture 2" descr="https://d3qz1qhhp9wxfa.cloudfront.net/growingproduce/wp-content/uploads/2014/07/strawberry_b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26" y="2882356"/>
            <a:ext cx="2517689" cy="167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www.mdpi.com/agronomy/agronomy-10-01531/article_deploy/html/images/agronomy-10-01531-g002-5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402" y="2856512"/>
            <a:ext cx="2311710" cy="174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33C6F046-D4DB-4860-820E-31CDD343963C" descr="33C6F046-D4DB-4860-820E-31CDD343963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00125" y="1368041"/>
            <a:ext cx="3648406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84765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Text Placeholder 2"/>
          <p:cNvSpPr txBox="1">
            <a:spLocks noGrp="1"/>
          </p:cNvSpPr>
          <p:nvPr>
            <p:ph type="body" sz="quarter" idx="1"/>
          </p:nvPr>
        </p:nvSpPr>
        <p:spPr>
          <a:xfrm>
            <a:off x="395536" y="136651"/>
            <a:ext cx="8457980" cy="567002"/>
          </a:xfrm>
          <a:prstGeom prst="rect">
            <a:avLst/>
          </a:prstGeom>
        </p:spPr>
        <p:txBody>
          <a:bodyPr/>
          <a:lstStyle>
            <a:lvl1pPr>
              <a:lnSpc>
                <a:spcPts val="2100"/>
              </a:lnSpc>
              <a:defRPr sz="1800"/>
            </a:lvl1pPr>
            <a:lvl2pPr>
              <a:lnSpc>
                <a:spcPts val="1900"/>
              </a:lnSpc>
              <a:spcBef>
                <a:spcPts val="0"/>
              </a:spcBef>
              <a:defRPr sz="1200" b="0">
                <a:solidFill>
                  <a:schemeClr val="accent3"/>
                </a:solidFill>
              </a:defRPr>
            </a:lvl2pPr>
          </a:lstStyle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dirty="0">
                <a:solidFill>
                  <a:srgbClr val="002060"/>
                </a:solidFill>
                <a:latin typeface="Proxima Nova"/>
              </a:rPr>
              <a:t>Фертигация на капельном поливе</a:t>
            </a:r>
          </a:p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600" b="0" dirty="0">
                <a:solidFill>
                  <a:srgbClr val="00B0F0"/>
                </a:solidFill>
                <a:latin typeface="Proxima Nova"/>
              </a:rPr>
              <a:t>Потребление элементов питания</a:t>
            </a:r>
            <a:endParaRPr sz="1600" b="0" dirty="0">
              <a:latin typeface="Proxima Nova"/>
            </a:endParaRPr>
          </a:p>
        </p:txBody>
      </p:sp>
      <p:sp>
        <p:nvSpPr>
          <p:cNvPr id="1668" name="Slide Number Placeholder 4"/>
          <p:cNvSpPr txBox="1">
            <a:spLocks noGrp="1"/>
          </p:cNvSpPr>
          <p:nvPr>
            <p:ph type="sldNum" sz="quarter" idx="4294967295"/>
          </p:nvPr>
        </p:nvSpPr>
        <p:spPr>
          <a:xfrm>
            <a:off x="8667176" y="487462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/>
          <a:lstStyle>
            <a:lvl1pPr defTabSz="685800">
              <a:def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700" b="1" i="0" u="none" strike="noStrike" kern="1200" cap="none" spc="0" normalizeH="0" baseline="0" noProof="0">
                <a:ln>
                  <a:noFill/>
                </a:ln>
                <a:solidFill>
                  <a:srgbClr val="053868"/>
                </a:solidFill>
                <a:effectLst/>
                <a:uLnTx/>
                <a:uFillTx/>
                <a:latin typeface="Proxima Nova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sz="700" b="1" i="0" u="none" strike="noStrike" kern="1200" cap="none" spc="0" normalizeH="0" baseline="0" noProof="0">
              <a:ln>
                <a:noFill/>
              </a:ln>
              <a:solidFill>
                <a:srgbClr val="053868"/>
              </a:solidFill>
              <a:effectLst/>
              <a:uLnTx/>
              <a:uFillTx/>
              <a:latin typeface="Proxima Nova"/>
              <a:sym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36194" y="732966"/>
            <a:ext cx="59766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defRPr/>
            </a:pPr>
            <a:r>
              <a:rPr lang="ru-RU" altLang="ru-RU" sz="1600" b="1" dirty="0">
                <a:solidFill>
                  <a:srgbClr val="002060"/>
                </a:solidFill>
                <a:latin typeface="Proxima Nova"/>
                <a:cs typeface="Proxima Nova Cond Bold"/>
              </a:rPr>
              <a:t>Потребление </a:t>
            </a:r>
            <a:r>
              <a:rPr lang="en-US" altLang="ru-RU" sz="1600" b="1" dirty="0">
                <a:solidFill>
                  <a:srgbClr val="002060"/>
                </a:solidFill>
                <a:latin typeface="Proxima Nova"/>
                <a:cs typeface="Proxima Nova Cond Bold"/>
              </a:rPr>
              <a:t>NPK</a:t>
            </a:r>
            <a:r>
              <a:rPr lang="ru-RU" altLang="ru-RU" sz="1600" b="1" dirty="0">
                <a:solidFill>
                  <a:srgbClr val="002060"/>
                </a:solidFill>
                <a:latin typeface="Proxima Nova"/>
                <a:cs typeface="Proxima Nova Cond Bold"/>
              </a:rPr>
              <a:t> по</a:t>
            </a:r>
            <a:r>
              <a:rPr lang="en-US" altLang="ru-RU" sz="1600" b="1" dirty="0">
                <a:solidFill>
                  <a:srgbClr val="002060"/>
                </a:solidFill>
                <a:latin typeface="Proxima Nova"/>
                <a:cs typeface="Proxima Nova Cond Bold"/>
              </a:rPr>
              <a:t> </a:t>
            </a:r>
            <a:r>
              <a:rPr lang="ru-RU" altLang="ru-RU" sz="1600" b="1" dirty="0">
                <a:solidFill>
                  <a:srgbClr val="002060"/>
                </a:solidFill>
                <a:latin typeface="Proxima Nova"/>
                <a:cs typeface="Proxima Nova Cond Bold"/>
              </a:rPr>
              <a:t>фазам вегетации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8954"/>
            <a:ext cx="9144000" cy="344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8575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Text Placeholder 2"/>
          <p:cNvSpPr txBox="1">
            <a:spLocks noGrp="1"/>
          </p:cNvSpPr>
          <p:nvPr>
            <p:ph type="body" sz="quarter" idx="1"/>
          </p:nvPr>
        </p:nvSpPr>
        <p:spPr>
          <a:xfrm>
            <a:off x="354277" y="178718"/>
            <a:ext cx="8457980" cy="567002"/>
          </a:xfrm>
          <a:prstGeom prst="rect">
            <a:avLst/>
          </a:prstGeom>
        </p:spPr>
        <p:txBody>
          <a:bodyPr/>
          <a:lstStyle>
            <a:lvl1pPr>
              <a:lnSpc>
                <a:spcPts val="2100"/>
              </a:lnSpc>
              <a:defRPr sz="1800"/>
            </a:lvl1pPr>
            <a:lvl2pPr>
              <a:lnSpc>
                <a:spcPts val="1900"/>
              </a:lnSpc>
              <a:spcBef>
                <a:spcPts val="0"/>
              </a:spcBef>
              <a:defRPr sz="1200" b="0">
                <a:solidFill>
                  <a:schemeClr val="accent3"/>
                </a:solidFill>
              </a:defRPr>
            </a:lvl2pPr>
          </a:lstStyle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dirty="0">
                <a:solidFill>
                  <a:srgbClr val="002060"/>
                </a:solidFill>
                <a:latin typeface="Proxima Nova"/>
              </a:rPr>
              <a:t>Питание ягодных культур</a:t>
            </a:r>
          </a:p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600" b="0" dirty="0">
                <a:solidFill>
                  <a:srgbClr val="00B0F0"/>
                </a:solidFill>
                <a:latin typeface="Proxima Nova"/>
              </a:rPr>
              <a:t>Вынос элементов питания</a:t>
            </a:r>
            <a:endParaRPr sz="1600" b="0" dirty="0">
              <a:latin typeface="Proxima Nova"/>
            </a:endParaRPr>
          </a:p>
        </p:txBody>
      </p:sp>
      <p:sp>
        <p:nvSpPr>
          <p:cNvPr id="1668" name="Slide Number Placeholder 4"/>
          <p:cNvSpPr txBox="1">
            <a:spLocks noGrp="1"/>
          </p:cNvSpPr>
          <p:nvPr>
            <p:ph type="sldNum" sz="quarter" idx="4294967295"/>
          </p:nvPr>
        </p:nvSpPr>
        <p:spPr>
          <a:xfrm>
            <a:off x="8667176" y="487462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/>
          <a:lstStyle>
            <a:lvl1pPr defTabSz="685800">
              <a:def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700" b="1" i="0" u="none" strike="noStrike" kern="1200" cap="none" spc="0" normalizeH="0" baseline="0" noProof="0">
                <a:ln>
                  <a:noFill/>
                </a:ln>
                <a:solidFill>
                  <a:srgbClr val="053868"/>
                </a:solidFill>
                <a:effectLst/>
                <a:uLnTx/>
                <a:uFillTx/>
                <a:latin typeface="Proxima Nova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sz="700" b="1" i="0" u="none" strike="noStrike" kern="1200" cap="none" spc="0" normalizeH="0" baseline="0" noProof="0">
              <a:ln>
                <a:noFill/>
              </a:ln>
              <a:solidFill>
                <a:srgbClr val="053868"/>
              </a:solidFill>
              <a:effectLst/>
              <a:uLnTx/>
              <a:uFillTx/>
              <a:latin typeface="Proxima Nova"/>
              <a:sym typeface="Arial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856857"/>
              </p:ext>
            </p:extLst>
          </p:nvPr>
        </p:nvGraphicFramePr>
        <p:xfrm>
          <a:off x="539552" y="1281637"/>
          <a:ext cx="7980220" cy="28413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7697">
                  <a:extLst>
                    <a:ext uri="{9D8B030D-6E8A-4147-A177-3AD203B41FA5}">
                      <a16:colId xmlns:a16="http://schemas.microsoft.com/office/drawing/2014/main" val="2265944115"/>
                    </a:ext>
                  </a:extLst>
                </a:gridCol>
                <a:gridCol w="923544">
                  <a:extLst>
                    <a:ext uri="{9D8B030D-6E8A-4147-A177-3AD203B41FA5}">
                      <a16:colId xmlns:a16="http://schemas.microsoft.com/office/drawing/2014/main" val="3649876600"/>
                    </a:ext>
                  </a:extLst>
                </a:gridCol>
                <a:gridCol w="923544">
                  <a:extLst>
                    <a:ext uri="{9D8B030D-6E8A-4147-A177-3AD203B41FA5}">
                      <a16:colId xmlns:a16="http://schemas.microsoft.com/office/drawing/2014/main" val="2964979761"/>
                    </a:ext>
                  </a:extLst>
                </a:gridCol>
                <a:gridCol w="979818">
                  <a:extLst>
                    <a:ext uri="{9D8B030D-6E8A-4147-A177-3AD203B41FA5}">
                      <a16:colId xmlns:a16="http://schemas.microsoft.com/office/drawing/2014/main" val="1790650466"/>
                    </a:ext>
                  </a:extLst>
                </a:gridCol>
                <a:gridCol w="939840">
                  <a:extLst>
                    <a:ext uri="{9D8B030D-6E8A-4147-A177-3AD203B41FA5}">
                      <a16:colId xmlns:a16="http://schemas.microsoft.com/office/drawing/2014/main" val="2219474085"/>
                    </a:ext>
                  </a:extLst>
                </a:gridCol>
                <a:gridCol w="1133944">
                  <a:extLst>
                    <a:ext uri="{9D8B030D-6E8A-4147-A177-3AD203B41FA5}">
                      <a16:colId xmlns:a16="http://schemas.microsoft.com/office/drawing/2014/main" val="3788227756"/>
                    </a:ext>
                  </a:extLst>
                </a:gridCol>
                <a:gridCol w="947132">
                  <a:extLst>
                    <a:ext uri="{9D8B030D-6E8A-4147-A177-3AD203B41FA5}">
                      <a16:colId xmlns:a16="http://schemas.microsoft.com/office/drawing/2014/main" val="283553317"/>
                    </a:ext>
                  </a:extLst>
                </a:gridCol>
                <a:gridCol w="674701">
                  <a:extLst>
                    <a:ext uri="{9D8B030D-6E8A-4147-A177-3AD203B41FA5}">
                      <a16:colId xmlns:a16="http://schemas.microsoft.com/office/drawing/2014/main" val="1501695172"/>
                    </a:ext>
                  </a:extLst>
                </a:gridCol>
              </a:tblGrid>
              <a:tr h="226613">
                <a:tc rowSpan="2">
                  <a:txBody>
                    <a:bodyPr/>
                    <a:lstStyle/>
                    <a:p>
                      <a:pPr marL="0" algn="ctr" defTabSz="192889" rtl="0" eaLnBrk="1" latinLnBrk="0" hangingPunct="1"/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Культура</a:t>
                      </a:r>
                    </a:p>
                  </a:txBody>
                  <a:tcPr anchor="ctr">
                    <a:solidFill>
                      <a:srgbClr val="05386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Урожайность, т/га</a:t>
                      </a:r>
                    </a:p>
                  </a:txBody>
                  <a:tcPr anchor="ctr">
                    <a:solidFill>
                      <a:srgbClr val="05386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Оптимальный рН</a:t>
                      </a:r>
                    </a:p>
                  </a:txBody>
                  <a:tcPr anchor="ctr">
                    <a:solidFill>
                      <a:srgbClr val="053868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algn="ctr" defTabSz="192889" rtl="0" eaLnBrk="1" latinLnBrk="0" hangingPunct="1"/>
                      <a:r>
                        <a:rPr lang="ru-RU" sz="1200" b="1" kern="1200" dirty="0">
                          <a:solidFill>
                            <a:schemeClr val="lt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Вынос</a:t>
                      </a:r>
                      <a:r>
                        <a:rPr lang="ru-RU" sz="1200" b="1" kern="1200" baseline="0" dirty="0">
                          <a:solidFill>
                            <a:schemeClr val="lt1"/>
                          </a:solidFill>
                          <a:latin typeface="Proxima Nova"/>
                          <a:ea typeface="+mn-ea"/>
                          <a:cs typeface="Arial" panose="020B0604020202020204" pitchFamily="34" charset="0"/>
                        </a:rPr>
                        <a:t> питательных веществ из почвы</a:t>
                      </a:r>
                      <a:endParaRPr lang="ru-RU" sz="1200" b="1" kern="1200" dirty="0">
                        <a:solidFill>
                          <a:schemeClr val="lt1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5386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192889" rtl="0" eaLnBrk="1" latinLnBrk="0" hangingPunct="1"/>
                      <a:endParaRPr lang="ru-RU" sz="1200" b="1" kern="1200" dirty="0">
                        <a:solidFill>
                          <a:schemeClr val="lt1"/>
                        </a:solidFill>
                        <a:latin typeface="Proxima Nov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5386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3152140"/>
                  </a:ext>
                </a:extLst>
              </a:tr>
              <a:tr h="390636">
                <a:tc vMerge="1"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/>
                        </a:rPr>
                        <a:t>Азот (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/>
                        </a:rPr>
                        <a:t>N)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Proxima Nov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/>
                        </a:rPr>
                        <a:t>Фосфор</a:t>
                      </a:r>
                      <a:r>
                        <a:rPr lang="ru-RU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Proxima Nova"/>
                        </a:rPr>
                        <a:t> (Р</a:t>
                      </a:r>
                      <a:r>
                        <a:rPr lang="ru-RU" sz="12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Proxima Nova"/>
                        </a:rPr>
                        <a:t>2</a:t>
                      </a:r>
                      <a:r>
                        <a:rPr lang="ru-RU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Proxima Nova"/>
                        </a:rPr>
                        <a:t>О</a:t>
                      </a:r>
                      <a:r>
                        <a:rPr lang="ru-RU" sz="1200" b="1" i="0" u="none" strike="noStrike" kern="1200" baseline="-25000" dirty="0">
                          <a:solidFill>
                            <a:srgbClr val="000000"/>
                          </a:solidFill>
                          <a:effectLst/>
                          <a:latin typeface="Proxima Nova"/>
                          <a:ea typeface="+mn-ea"/>
                          <a:cs typeface="+mn-cs"/>
                        </a:rPr>
                        <a:t>5</a:t>
                      </a:r>
                      <a:r>
                        <a:rPr lang="ru-RU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Proxima Nova"/>
                        </a:rPr>
                        <a:t>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Proxima Nov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/>
                        </a:rPr>
                        <a:t>Калий (К</a:t>
                      </a:r>
                      <a:r>
                        <a:rPr lang="ru-RU" sz="1200" b="1" i="0" u="none" strike="noStrike" kern="1200" baseline="-25000" dirty="0">
                          <a:solidFill>
                            <a:srgbClr val="000000"/>
                          </a:solidFill>
                          <a:effectLst/>
                          <a:latin typeface="Proxima Nova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/>
                        </a:rPr>
                        <a:t>О)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oxima Nova"/>
                          <a:ea typeface="+mn-ea"/>
                          <a:cs typeface="+mn-cs"/>
                        </a:rPr>
                        <a:t>Кальций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/>
                        </a:rPr>
                        <a:t>Магний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7373630"/>
                  </a:ext>
                </a:extLst>
              </a:tr>
              <a:tr h="44850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/>
                        </a:rPr>
                        <a:t>Земляника </a:t>
                      </a:r>
                    </a:p>
                    <a:p>
                      <a:pPr algn="l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/>
                        </a:rPr>
                        <a:t>(общее</a:t>
                      </a:r>
                      <a:r>
                        <a:rPr lang="ru-RU" sz="105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Proxima Nova"/>
                        </a:rPr>
                        <a:t> потребление)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Proxima Nov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/>
                        </a:rPr>
                        <a:t>16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/>
                        </a:rPr>
                        <a:t>5,5-6,5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/>
                        </a:rPr>
                        <a:t>81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oxima Nova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oxima Nova"/>
                          <a:ea typeface="+mn-ea"/>
                          <a:cs typeface="+mn-cs"/>
                        </a:rPr>
                        <a:t>138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oxima Nova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oxima Nova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970486"/>
                  </a:ext>
                </a:extLst>
              </a:tr>
              <a:tr h="53536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/>
                        </a:rPr>
                        <a:t>Малина </a:t>
                      </a:r>
                    </a:p>
                    <a:p>
                      <a:pPr algn="l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/>
                        </a:rPr>
                        <a:t>(вынос</a:t>
                      </a:r>
                      <a:r>
                        <a:rPr lang="ru-RU" sz="105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Proxima Nova"/>
                        </a:rPr>
                        <a:t> ягодами)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Proxima Nov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/>
                        </a:rPr>
                        <a:t>5,5-6,5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/>
                        </a:rPr>
                        <a:t>4,6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oxima Nova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oxima Nova"/>
                          <a:ea typeface="+mn-ea"/>
                          <a:cs typeface="+mn-cs"/>
                        </a:rPr>
                        <a:t>1,8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oxima Nova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69661017"/>
                  </a:ext>
                </a:extLst>
              </a:tr>
              <a:tr h="49256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/>
                        </a:rPr>
                        <a:t>Ежевика</a:t>
                      </a:r>
                    </a:p>
                    <a:p>
                      <a:pPr marL="0" marR="0" lvl="0" indent="0" algn="l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/>
                        </a:rPr>
                        <a:t>(вынос</a:t>
                      </a:r>
                      <a:r>
                        <a:rPr lang="ru-RU" sz="105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Proxima Nova"/>
                        </a:rPr>
                        <a:t> ягодами)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Proxima Nova"/>
                      </a:endParaRPr>
                    </a:p>
                    <a:p>
                      <a:pPr algn="l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Proxima Nov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/>
                        </a:rPr>
                        <a:t>5,5-6,5</a:t>
                      </a:r>
                    </a:p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Proxima Nov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/>
                        </a:rPr>
                        <a:t>4,6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oxima Nova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oxima Nova"/>
                          <a:ea typeface="+mn-ea"/>
                          <a:cs typeface="+mn-cs"/>
                        </a:rPr>
                        <a:t>1,8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oxima Nova"/>
                          <a:ea typeface="+mn-ea"/>
                          <a:cs typeface="+mn-cs"/>
                        </a:rPr>
                        <a:t>3,3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36317630"/>
                  </a:ext>
                </a:extLst>
              </a:tr>
              <a:tr h="49256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/>
                        </a:rPr>
                        <a:t>Голубика</a:t>
                      </a:r>
                    </a:p>
                    <a:p>
                      <a:pPr marL="0" marR="0" lvl="0" indent="0" algn="l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/>
                        </a:rPr>
                        <a:t>(общее</a:t>
                      </a:r>
                      <a:r>
                        <a:rPr lang="ru-RU" sz="105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Proxima Nova"/>
                        </a:rPr>
                        <a:t> потребление)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Proxima Nova"/>
                      </a:endParaRPr>
                    </a:p>
                    <a:p>
                      <a:pPr algn="l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Proxima Nov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/>
                        </a:rPr>
                        <a:t>4,0-5,5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/>
                        </a:rPr>
                        <a:t>200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"/>
                        </a:rPr>
                        <a:t>112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oxima Nova"/>
                          <a:ea typeface="+mn-ea"/>
                          <a:cs typeface="+mn-cs"/>
                        </a:rPr>
                        <a:t>187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Proxima Nova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Proxima Nova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01386838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36197" y="714635"/>
            <a:ext cx="84579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defRPr/>
            </a:pPr>
            <a:r>
              <a:rPr lang="ru-RU" altLang="ru-RU" sz="1600" b="1" dirty="0">
                <a:solidFill>
                  <a:srgbClr val="002060"/>
                </a:solidFill>
                <a:latin typeface="Proxima Nova"/>
                <a:cs typeface="Proxima Nova Cond Bold"/>
              </a:rPr>
              <a:t>Вынос элементов питания основными ягодными культурами</a:t>
            </a:r>
          </a:p>
        </p:txBody>
      </p:sp>
    </p:spTree>
    <p:extLst>
      <p:ext uri="{BB962C8B-B14F-4D97-AF65-F5344CB8AC3E}">
        <p14:creationId xmlns:p14="http://schemas.microsoft.com/office/powerpoint/2010/main" val="1399974607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Slide Number Placeholder 4"/>
          <p:cNvSpPr txBox="1">
            <a:spLocks noGrp="1"/>
          </p:cNvSpPr>
          <p:nvPr>
            <p:ph type="sldNum" sz="quarter" idx="4294967295"/>
          </p:nvPr>
        </p:nvSpPr>
        <p:spPr>
          <a:xfrm>
            <a:off x="8667176" y="487462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/>
          <a:lstStyle>
            <a:lvl1pPr defTabSz="685800">
              <a:def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fld id="{86CB4B4D-7CA3-9044-876B-883B54F8677D}" type="slidenum">
              <a:rPr>
                <a:solidFill>
                  <a:srgbClr val="053868"/>
                </a:solidFill>
              </a:rPr>
              <a:pPr>
                <a:defRPr/>
              </a:pPr>
              <a:t>34</a:t>
            </a:fld>
            <a:endParaRPr>
              <a:solidFill>
                <a:srgbClr val="053868"/>
              </a:solidFill>
            </a:endParaRPr>
          </a:p>
        </p:txBody>
      </p:sp>
      <p:sp>
        <p:nvSpPr>
          <p:cNvPr id="5" name="Text Placeholder 2"/>
          <p:cNvSpPr txBox="1">
            <a:spLocks noGrp="1"/>
          </p:cNvSpPr>
          <p:nvPr>
            <p:ph type="body" sz="quarter" idx="1"/>
          </p:nvPr>
        </p:nvSpPr>
        <p:spPr>
          <a:xfrm>
            <a:off x="358953" y="155381"/>
            <a:ext cx="8457980" cy="567002"/>
          </a:xfrm>
          <a:prstGeom prst="rect">
            <a:avLst/>
          </a:prstGeom>
        </p:spPr>
        <p:txBody>
          <a:bodyPr/>
          <a:lstStyle>
            <a:lvl1pPr>
              <a:lnSpc>
                <a:spcPts val="2100"/>
              </a:lnSpc>
              <a:defRPr sz="1800"/>
            </a:lvl1pPr>
            <a:lvl2pPr>
              <a:lnSpc>
                <a:spcPts val="1900"/>
              </a:lnSpc>
              <a:spcBef>
                <a:spcPts val="0"/>
              </a:spcBef>
              <a:defRPr sz="1200" b="0">
                <a:solidFill>
                  <a:schemeClr val="accent3"/>
                </a:solidFill>
              </a:defRPr>
            </a:lvl2pPr>
          </a:lstStyle>
          <a:p>
            <a:r>
              <a:rPr lang="ru-RU" dirty="0" smtClean="0">
                <a:solidFill>
                  <a:srgbClr val="053868"/>
                </a:solidFill>
              </a:rPr>
              <a:t>Минеральное питание </a:t>
            </a:r>
            <a:r>
              <a:rPr lang="ru-RU" dirty="0" smtClean="0">
                <a:solidFill>
                  <a:srgbClr val="053868"/>
                </a:solidFill>
              </a:rPr>
              <a:t>земляники</a:t>
            </a:r>
            <a:endParaRPr lang="ru-RU" dirty="0">
              <a:solidFill>
                <a:srgbClr val="053868"/>
              </a:solidFill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</a:pPr>
            <a:r>
              <a:rPr lang="ru-RU" sz="1350" b="0" dirty="0" smtClean="0">
                <a:solidFill>
                  <a:srgbClr val="00B0F0"/>
                </a:solidFill>
              </a:rPr>
              <a:t>Основные способы удобрения</a:t>
            </a:r>
            <a:endParaRPr lang="ru-RU" sz="1350" b="0" dirty="0">
              <a:solidFill>
                <a:srgbClr val="00B0F0"/>
              </a:solidFill>
            </a:endParaRPr>
          </a:p>
        </p:txBody>
      </p:sp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1907704" y="991915"/>
            <a:ext cx="56161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ru-RU" altLang="ru-RU" sz="1800" b="1" cap="all" dirty="0" smtClean="0">
                <a:solidFill>
                  <a:srgbClr val="002060"/>
                </a:solidFill>
                <a:latin typeface="Proxima Nova Cond Bold"/>
                <a:cs typeface="Proxima Nova Cond Bold"/>
              </a:rPr>
              <a:t>ОСНОВНЫЕ СХЕМЫ ПИТАНИЯ ЗЕМЛЯНИКИ:</a:t>
            </a:r>
            <a:endParaRPr lang="ru-RU" altLang="ru-RU" sz="1800" b="1" cap="all" dirty="0">
              <a:solidFill>
                <a:srgbClr val="002060"/>
              </a:solidFill>
              <a:latin typeface="Proxima Nova Cond Bold"/>
              <a:cs typeface="Proxima Nova Cond Bold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755576" y="1394135"/>
            <a:ext cx="6372225" cy="26691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50"/>
              </a:spcBef>
              <a:spcAft>
                <a:spcPts val="450"/>
              </a:spcAft>
              <a:buClr>
                <a:srgbClr val="00B0F0"/>
              </a:buClr>
              <a:buNone/>
              <a:defRPr/>
            </a:pPr>
            <a:r>
              <a:rPr lang="ru-RU" altLang="ru-RU" sz="1400" b="1" u="sng" dirty="0">
                <a:solidFill>
                  <a:srgbClr val="002060"/>
                </a:solidFill>
                <a:latin typeface="Proxima Nova Cond Bold"/>
                <a:cs typeface="Proxima Nova Cond Bold"/>
              </a:rPr>
              <a:t>Т</a:t>
            </a:r>
            <a:r>
              <a:rPr lang="ru-RU" altLang="ru-RU" sz="1400" b="1" u="sng" dirty="0" smtClean="0">
                <a:solidFill>
                  <a:srgbClr val="002060"/>
                </a:solidFill>
                <a:latin typeface="Proxima Nova Cond Bold"/>
                <a:cs typeface="Proxima Nova Cond Bold"/>
              </a:rPr>
              <a:t>радиционная схема питания без СКО </a:t>
            </a:r>
            <a:endParaRPr lang="en-US" altLang="ru-RU" sz="1400" b="1" u="sng" dirty="0">
              <a:solidFill>
                <a:srgbClr val="002060"/>
              </a:solidFill>
              <a:latin typeface="Proxima Nova Cond Bold"/>
              <a:cs typeface="Proxima Nova Cond Bold"/>
            </a:endParaRPr>
          </a:p>
          <a:p>
            <a:pPr marL="135000" indent="-135000">
              <a:spcBef>
                <a:spcPts val="450"/>
              </a:spcBef>
              <a:spcAft>
                <a:spcPts val="450"/>
              </a:spcAft>
              <a:buClr>
                <a:srgbClr val="00B0F0"/>
              </a:buClr>
              <a:buFont typeface="Arial"/>
              <a:buChar char="•"/>
              <a:defRPr/>
            </a:pPr>
            <a:r>
              <a:rPr lang="ru-RU" altLang="ru-RU" sz="1400" dirty="0">
                <a:solidFill>
                  <a:srgbClr val="002060"/>
                </a:solidFill>
                <a:latin typeface="Proxima Nova Light"/>
                <a:cs typeface="Proxima Nova Light"/>
              </a:rPr>
              <a:t>Внесение удобрений под основную обработку почвы</a:t>
            </a:r>
          </a:p>
          <a:p>
            <a:pPr marL="135000" indent="-135000">
              <a:spcBef>
                <a:spcPts val="450"/>
              </a:spcBef>
              <a:spcAft>
                <a:spcPts val="450"/>
              </a:spcAft>
              <a:buClr>
                <a:srgbClr val="00B0F0"/>
              </a:buClr>
              <a:buFont typeface="Arial"/>
              <a:buChar char="•"/>
              <a:defRPr/>
            </a:pPr>
            <a:r>
              <a:rPr lang="ru-RU" altLang="ru-RU" sz="1400" dirty="0" smtClean="0">
                <a:solidFill>
                  <a:srgbClr val="002060"/>
                </a:solidFill>
                <a:latin typeface="Proxima Nova Light"/>
                <a:cs typeface="Proxima Nova Light"/>
              </a:rPr>
              <a:t>Ранневесенние подкормки гранулированными удобрениями</a:t>
            </a:r>
            <a:endParaRPr lang="ru-RU" altLang="ru-RU" sz="1400" dirty="0">
              <a:solidFill>
                <a:srgbClr val="002060"/>
              </a:solidFill>
              <a:latin typeface="Proxima Nova Light"/>
              <a:cs typeface="Proxima Nova Light"/>
            </a:endParaRPr>
          </a:p>
          <a:p>
            <a:pPr marL="135000" indent="-135000">
              <a:spcBef>
                <a:spcPts val="450"/>
              </a:spcBef>
              <a:spcAft>
                <a:spcPts val="450"/>
              </a:spcAft>
              <a:buClr>
                <a:srgbClr val="00B0F0"/>
              </a:buClr>
              <a:buFont typeface="Arial"/>
              <a:buChar char="•"/>
              <a:defRPr/>
            </a:pPr>
            <a:r>
              <a:rPr lang="ru-RU" altLang="ru-RU" sz="1400" dirty="0" smtClean="0">
                <a:solidFill>
                  <a:srgbClr val="002060"/>
                </a:solidFill>
                <a:latin typeface="Proxima Nova Light"/>
                <a:cs typeface="Proxima Nova Light"/>
              </a:rPr>
              <a:t>Листовые подкормки (микроэлементы, аминокислоты и др.)</a:t>
            </a:r>
            <a:endParaRPr lang="ru-RU" altLang="ru-RU" sz="1400" dirty="0">
              <a:solidFill>
                <a:srgbClr val="002060"/>
              </a:solidFill>
              <a:latin typeface="Proxima Nova Light"/>
              <a:cs typeface="Proxima Nova Light"/>
            </a:endParaRPr>
          </a:p>
          <a:p>
            <a:pPr marL="0" indent="0">
              <a:spcBef>
                <a:spcPts val="450"/>
              </a:spcBef>
              <a:spcAft>
                <a:spcPts val="450"/>
              </a:spcAft>
              <a:buClr>
                <a:srgbClr val="00B0F0"/>
              </a:buClr>
              <a:buNone/>
              <a:defRPr/>
            </a:pPr>
            <a:r>
              <a:rPr lang="ru-RU" altLang="ru-RU" sz="1400" b="1" u="sng" dirty="0" smtClean="0">
                <a:solidFill>
                  <a:srgbClr val="002060"/>
                </a:solidFill>
                <a:latin typeface="Proxima Nova Cond Bold"/>
                <a:cs typeface="Proxima Nova Cond Bold"/>
              </a:rPr>
              <a:t>Интенсивная схема питания </a:t>
            </a:r>
            <a:endParaRPr lang="en-US" altLang="ru-RU" sz="1400" b="1" u="sng" dirty="0">
              <a:solidFill>
                <a:srgbClr val="002060"/>
              </a:solidFill>
              <a:latin typeface="Proxima Nova Cond Bold"/>
              <a:cs typeface="Proxima Nova Cond Bold"/>
            </a:endParaRPr>
          </a:p>
          <a:p>
            <a:pPr marL="135000" indent="-135000">
              <a:spcBef>
                <a:spcPts val="450"/>
              </a:spcBef>
              <a:spcAft>
                <a:spcPts val="450"/>
              </a:spcAft>
              <a:buClr>
                <a:srgbClr val="00B0F0"/>
              </a:buClr>
              <a:buFont typeface="Arial"/>
              <a:buChar char="•"/>
              <a:defRPr/>
            </a:pPr>
            <a:r>
              <a:rPr lang="ru-RU" altLang="ru-RU" sz="1400" dirty="0">
                <a:solidFill>
                  <a:srgbClr val="002060"/>
                </a:solidFill>
                <a:latin typeface="Proxima Nova Light"/>
                <a:cs typeface="Proxima Nova Light"/>
              </a:rPr>
              <a:t>Внесение удобрений под основную обработку почвы</a:t>
            </a:r>
          </a:p>
          <a:p>
            <a:pPr marL="135000" indent="-135000">
              <a:spcBef>
                <a:spcPts val="450"/>
              </a:spcBef>
              <a:spcAft>
                <a:spcPts val="450"/>
              </a:spcAft>
              <a:buClr>
                <a:srgbClr val="00B0F0"/>
              </a:buClr>
              <a:buFont typeface="Arial"/>
              <a:buChar char="•"/>
              <a:defRPr/>
            </a:pPr>
            <a:r>
              <a:rPr lang="ru-RU" altLang="ru-RU" sz="1400" b="1" dirty="0" smtClean="0">
                <a:solidFill>
                  <a:srgbClr val="002060"/>
                </a:solidFill>
                <a:latin typeface="Proxima Nova Light"/>
                <a:cs typeface="Proxima Nova Light"/>
              </a:rPr>
              <a:t>ФЕРТИГАЦИЯ</a:t>
            </a:r>
            <a:r>
              <a:rPr lang="ru-RU" altLang="ru-RU" sz="1400" dirty="0" smtClean="0">
                <a:solidFill>
                  <a:srgbClr val="002060"/>
                </a:solidFill>
                <a:latin typeface="Proxima Nova Light"/>
                <a:cs typeface="Proxima Nova Light"/>
              </a:rPr>
              <a:t> через СКО</a:t>
            </a:r>
            <a:endParaRPr lang="ru-RU" altLang="ru-RU" sz="1400" dirty="0">
              <a:solidFill>
                <a:srgbClr val="002060"/>
              </a:solidFill>
              <a:latin typeface="Proxima Nova Light"/>
              <a:cs typeface="Proxima Nova Light"/>
            </a:endParaRPr>
          </a:p>
          <a:p>
            <a:pPr marL="135000" indent="-135000">
              <a:spcBef>
                <a:spcPts val="450"/>
              </a:spcBef>
              <a:spcAft>
                <a:spcPts val="450"/>
              </a:spcAft>
              <a:buClr>
                <a:srgbClr val="00B0F0"/>
              </a:buClr>
              <a:buFont typeface="Arial"/>
              <a:buChar char="•"/>
              <a:defRPr/>
            </a:pPr>
            <a:r>
              <a:rPr lang="ru-RU" altLang="ru-RU" sz="1400" dirty="0">
                <a:solidFill>
                  <a:srgbClr val="002060"/>
                </a:solidFill>
                <a:latin typeface="Proxima Nova Light"/>
                <a:cs typeface="Proxima Nova Light"/>
              </a:rPr>
              <a:t>Листовые </a:t>
            </a:r>
            <a:r>
              <a:rPr lang="ru-RU" altLang="ru-RU" sz="1400" dirty="0" smtClean="0">
                <a:solidFill>
                  <a:srgbClr val="002060"/>
                </a:solidFill>
                <a:latin typeface="Proxima Nova Light"/>
                <a:cs typeface="Proxima Nova Light"/>
              </a:rPr>
              <a:t>подкормки </a:t>
            </a:r>
            <a:r>
              <a:rPr lang="ru-RU" altLang="ru-RU" sz="1400" dirty="0">
                <a:solidFill>
                  <a:srgbClr val="002060"/>
                </a:solidFill>
                <a:latin typeface="Proxima Nova Light"/>
                <a:cs typeface="Proxima Nova Light"/>
              </a:rPr>
              <a:t>(микроэлементы, аминокислоты и др.)</a:t>
            </a:r>
          </a:p>
          <a:p>
            <a:pPr marL="0" indent="0">
              <a:spcBef>
                <a:spcPts val="450"/>
              </a:spcBef>
              <a:spcAft>
                <a:spcPts val="450"/>
              </a:spcAft>
              <a:buClr>
                <a:srgbClr val="00B0F0"/>
              </a:buClr>
              <a:buNone/>
              <a:defRPr/>
            </a:pPr>
            <a:endParaRPr lang="ru-RU" altLang="ru-RU" sz="1400" dirty="0">
              <a:solidFill>
                <a:srgbClr val="002060"/>
              </a:solidFill>
            </a:endParaRPr>
          </a:p>
          <a:p>
            <a:pPr marL="135000" indent="-135000">
              <a:spcBef>
                <a:spcPts val="450"/>
              </a:spcBef>
              <a:spcAft>
                <a:spcPts val="450"/>
              </a:spcAft>
              <a:buClr>
                <a:srgbClr val="00B0F0"/>
              </a:buClr>
              <a:buFont typeface="Arial"/>
              <a:buChar char="•"/>
              <a:defRPr/>
            </a:pPr>
            <a:endParaRPr lang="en-US" altLang="ru-RU" sz="1400" dirty="0">
              <a:solidFill>
                <a:srgbClr val="002060"/>
              </a:solidFill>
            </a:endParaRPr>
          </a:p>
          <a:p>
            <a:pPr marL="135000" indent="-135000">
              <a:spcBef>
                <a:spcPts val="450"/>
              </a:spcBef>
              <a:spcAft>
                <a:spcPts val="450"/>
              </a:spcAft>
              <a:buClr>
                <a:srgbClr val="00B0F0"/>
              </a:buClr>
              <a:buFont typeface="Arial"/>
              <a:buChar char="•"/>
              <a:defRPr/>
            </a:pPr>
            <a:endParaRPr lang="ru-RU" altLang="ru-RU" sz="14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55976" y="1394135"/>
            <a:ext cx="3484224" cy="30777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accent1"/>
                </a:solidFill>
              </a:rPr>
              <a:t>N </a:t>
            </a:r>
            <a:r>
              <a:rPr lang="ru-RU" sz="1100" b="1" dirty="0" smtClean="0">
                <a:solidFill>
                  <a:schemeClr val="accent1"/>
                </a:solidFill>
              </a:rPr>
              <a:t>45-15</a:t>
            </a:r>
            <a:r>
              <a:rPr lang="en-US" sz="1100" b="1" dirty="0" smtClean="0">
                <a:solidFill>
                  <a:schemeClr val="accent1"/>
                </a:solidFill>
              </a:rPr>
              <a:t>0</a:t>
            </a:r>
            <a:r>
              <a:rPr lang="en-US" sz="1400" b="1" dirty="0" smtClean="0">
                <a:solidFill>
                  <a:schemeClr val="accent1"/>
                </a:solidFill>
              </a:rPr>
              <a:t> </a:t>
            </a:r>
            <a:r>
              <a:rPr lang="ru-RU" sz="1400" b="1" dirty="0" smtClean="0">
                <a:solidFill>
                  <a:schemeClr val="accent1"/>
                </a:solidFill>
              </a:rPr>
              <a:t>Р</a:t>
            </a:r>
            <a:r>
              <a:rPr lang="ru-RU" sz="1050" b="1" dirty="0" smtClean="0">
                <a:solidFill>
                  <a:schemeClr val="accent1"/>
                </a:solidFill>
              </a:rPr>
              <a:t>2</a:t>
            </a:r>
            <a:r>
              <a:rPr lang="ru-RU" sz="1400" b="1" dirty="0" smtClean="0">
                <a:solidFill>
                  <a:schemeClr val="accent1"/>
                </a:solidFill>
              </a:rPr>
              <a:t>О</a:t>
            </a:r>
            <a:r>
              <a:rPr lang="ru-RU" sz="1050" b="1" dirty="0" smtClean="0">
                <a:solidFill>
                  <a:schemeClr val="accent1"/>
                </a:solidFill>
              </a:rPr>
              <a:t>5</a:t>
            </a:r>
            <a:r>
              <a:rPr lang="ru-RU" sz="1400" b="1" dirty="0" smtClean="0">
                <a:solidFill>
                  <a:schemeClr val="accent1"/>
                </a:solidFill>
              </a:rPr>
              <a:t> </a:t>
            </a:r>
            <a:r>
              <a:rPr lang="ru-RU" sz="1100" b="1" dirty="0" smtClean="0">
                <a:solidFill>
                  <a:schemeClr val="accent1"/>
                </a:solidFill>
              </a:rPr>
              <a:t>70-130</a:t>
            </a:r>
            <a:r>
              <a:rPr lang="ru-RU" sz="1400" b="1" dirty="0" smtClean="0">
                <a:solidFill>
                  <a:schemeClr val="accent1"/>
                </a:solidFill>
              </a:rPr>
              <a:t>, </a:t>
            </a:r>
            <a:r>
              <a:rPr lang="ru-RU" sz="1400" b="1" dirty="0">
                <a:solidFill>
                  <a:schemeClr val="accent1"/>
                </a:solidFill>
              </a:rPr>
              <a:t>К</a:t>
            </a:r>
            <a:r>
              <a:rPr lang="ru-RU" sz="1050" b="1" dirty="0">
                <a:solidFill>
                  <a:schemeClr val="accent1"/>
                </a:solidFill>
              </a:rPr>
              <a:t>2</a:t>
            </a:r>
            <a:r>
              <a:rPr lang="ru-RU" sz="1400" b="1" dirty="0">
                <a:solidFill>
                  <a:schemeClr val="accent1"/>
                </a:solidFill>
              </a:rPr>
              <a:t>О </a:t>
            </a:r>
            <a:r>
              <a:rPr lang="ru-RU" sz="1100" b="1" dirty="0" smtClean="0">
                <a:solidFill>
                  <a:schemeClr val="accent1"/>
                </a:solidFill>
              </a:rPr>
              <a:t>70-140 </a:t>
            </a:r>
            <a:r>
              <a:rPr lang="ru-RU" sz="1400" b="1" dirty="0" err="1" smtClean="0">
                <a:solidFill>
                  <a:schemeClr val="accent1"/>
                </a:solidFill>
              </a:rPr>
              <a:t>СаО</a:t>
            </a:r>
            <a:r>
              <a:rPr lang="ru-RU" sz="1400" b="1" dirty="0" smtClean="0">
                <a:solidFill>
                  <a:schemeClr val="accent1"/>
                </a:solidFill>
              </a:rPr>
              <a:t> </a:t>
            </a:r>
            <a:r>
              <a:rPr lang="ru-RU" sz="1100" b="1" dirty="0" smtClean="0">
                <a:solidFill>
                  <a:schemeClr val="accent1"/>
                </a:solidFill>
              </a:rPr>
              <a:t>25-50</a:t>
            </a:r>
            <a:endParaRPr lang="ru-RU" sz="1100" b="1" dirty="0">
              <a:solidFill>
                <a:schemeClr val="accent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83537" y="2742350"/>
            <a:ext cx="3551550" cy="30777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accent1"/>
                </a:solidFill>
              </a:rPr>
              <a:t>N </a:t>
            </a:r>
            <a:r>
              <a:rPr lang="ru-RU" sz="1100" b="1" dirty="0" smtClean="0">
                <a:solidFill>
                  <a:schemeClr val="accent1"/>
                </a:solidFill>
              </a:rPr>
              <a:t>55-190</a:t>
            </a:r>
            <a:r>
              <a:rPr lang="en-US" sz="1400" b="1" dirty="0" smtClean="0">
                <a:solidFill>
                  <a:schemeClr val="accent1"/>
                </a:solidFill>
              </a:rPr>
              <a:t> </a:t>
            </a:r>
            <a:r>
              <a:rPr lang="ru-RU" sz="1400" b="1" dirty="0" smtClean="0">
                <a:solidFill>
                  <a:schemeClr val="accent1"/>
                </a:solidFill>
              </a:rPr>
              <a:t>Р</a:t>
            </a:r>
            <a:r>
              <a:rPr lang="ru-RU" sz="1050" b="1" dirty="0" smtClean="0">
                <a:solidFill>
                  <a:schemeClr val="accent1"/>
                </a:solidFill>
              </a:rPr>
              <a:t>2</a:t>
            </a:r>
            <a:r>
              <a:rPr lang="ru-RU" sz="1400" b="1" dirty="0" smtClean="0">
                <a:solidFill>
                  <a:schemeClr val="accent1"/>
                </a:solidFill>
              </a:rPr>
              <a:t>О</a:t>
            </a:r>
            <a:r>
              <a:rPr lang="ru-RU" sz="1050" b="1" dirty="0" smtClean="0">
                <a:solidFill>
                  <a:schemeClr val="accent1"/>
                </a:solidFill>
              </a:rPr>
              <a:t>5</a:t>
            </a:r>
            <a:r>
              <a:rPr lang="ru-RU" sz="1400" b="1" dirty="0" smtClean="0">
                <a:solidFill>
                  <a:schemeClr val="accent1"/>
                </a:solidFill>
              </a:rPr>
              <a:t> </a:t>
            </a:r>
            <a:r>
              <a:rPr lang="ru-RU" sz="1100" b="1" dirty="0" smtClean="0">
                <a:solidFill>
                  <a:schemeClr val="accent1"/>
                </a:solidFill>
              </a:rPr>
              <a:t>90-180</a:t>
            </a:r>
            <a:r>
              <a:rPr lang="ru-RU" sz="1400" b="1" dirty="0" smtClean="0">
                <a:solidFill>
                  <a:schemeClr val="accent1"/>
                </a:solidFill>
              </a:rPr>
              <a:t> </a:t>
            </a:r>
            <a:r>
              <a:rPr lang="ru-RU" sz="1400" b="1" dirty="0">
                <a:solidFill>
                  <a:schemeClr val="accent1"/>
                </a:solidFill>
              </a:rPr>
              <a:t>К</a:t>
            </a:r>
            <a:r>
              <a:rPr lang="ru-RU" sz="1050" b="1" dirty="0">
                <a:solidFill>
                  <a:schemeClr val="accent1"/>
                </a:solidFill>
              </a:rPr>
              <a:t>2</a:t>
            </a:r>
            <a:r>
              <a:rPr lang="ru-RU" sz="1400" b="1" dirty="0">
                <a:solidFill>
                  <a:schemeClr val="accent1"/>
                </a:solidFill>
              </a:rPr>
              <a:t>О </a:t>
            </a:r>
            <a:r>
              <a:rPr lang="ru-RU" sz="1100" b="1" dirty="0" smtClean="0">
                <a:solidFill>
                  <a:schemeClr val="accent1"/>
                </a:solidFill>
              </a:rPr>
              <a:t>110-320 </a:t>
            </a:r>
            <a:r>
              <a:rPr lang="ru-RU" sz="1400" b="1" dirty="0" err="1">
                <a:solidFill>
                  <a:schemeClr val="accent1"/>
                </a:solidFill>
              </a:rPr>
              <a:t>СаО</a:t>
            </a:r>
            <a:r>
              <a:rPr lang="ru-RU" sz="1400" b="1" dirty="0">
                <a:solidFill>
                  <a:schemeClr val="accent1"/>
                </a:solidFill>
              </a:rPr>
              <a:t> </a:t>
            </a:r>
            <a:r>
              <a:rPr lang="ru-RU" sz="1100" b="1" dirty="0" smtClean="0">
                <a:solidFill>
                  <a:schemeClr val="accent1"/>
                </a:solidFill>
              </a:rPr>
              <a:t>25-75 </a:t>
            </a:r>
            <a:endParaRPr lang="ru-RU" sz="11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728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FEFE6-2C01-46FD-BA25-A96723CDB8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000" dirty="0" smtClean="0">
                <a:latin typeface="Proxima Nova"/>
              </a:rPr>
              <a:t>УНИВЕРСАЛЬНАЯ СХЕМА ПИТАНИЯ ЗЕМЛЯНИКИ</a:t>
            </a:r>
            <a:endParaRPr lang="ru-RU" sz="2000" dirty="0">
              <a:latin typeface="Proxima Nova"/>
            </a:endParaRPr>
          </a:p>
          <a:p>
            <a:pPr lvl="1"/>
            <a:r>
              <a:rPr lang="ru-RU" sz="1800" dirty="0" smtClean="0">
                <a:latin typeface="Proxima Nova"/>
              </a:rPr>
              <a:t>ПОДГОТОВКА УЧАСТКА</a:t>
            </a:r>
            <a:r>
              <a:rPr lang="en-US" sz="1800" dirty="0" smtClean="0">
                <a:latin typeface="Proxima Nova"/>
              </a:rPr>
              <a:t> </a:t>
            </a:r>
            <a:endParaRPr lang="ru-RU" sz="1800" dirty="0">
              <a:latin typeface="Proxima Nova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7BD1DD-297F-4460-9122-E4BDB3313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1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C6961-2EC2-4846-8118-47565CCB3469}" type="slidenum">
              <a:rPr kumimoji="0" lang="en-GB" sz="746" b="1" i="0" u="none" strike="noStrike" kern="1200" cap="none" spc="0" normalizeH="0" baseline="0" noProof="0">
                <a:ln>
                  <a:noFill/>
                </a:ln>
                <a:solidFill>
                  <a:srgbClr val="053868"/>
                </a:solidFill>
                <a:effectLst/>
                <a:uLnTx/>
                <a:uFillTx/>
                <a:latin typeface="Proxima Nova"/>
              </a:rPr>
              <a:pPr marL="0" marR="0" lvl="0" indent="0" algn="r" defTabSz="6814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746" b="1" i="0" u="none" strike="noStrike" kern="1200" cap="none" spc="0" normalizeH="0" baseline="0" noProof="0">
              <a:ln>
                <a:noFill/>
              </a:ln>
              <a:solidFill>
                <a:srgbClr val="053868"/>
              </a:solidFill>
              <a:effectLst/>
              <a:uLnTx/>
              <a:uFillTx/>
              <a:latin typeface="Proxima Nov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7"/>
          <a:stretch/>
        </p:blipFill>
        <p:spPr>
          <a:xfrm>
            <a:off x="6997" y="1995686"/>
            <a:ext cx="9144000" cy="2664223"/>
          </a:xfrm>
          <a:prstGeom prst="rect">
            <a:avLst/>
          </a:prstGeom>
        </p:spPr>
      </p:pic>
      <p:sp>
        <p:nvSpPr>
          <p:cNvPr id="6" name="Трапеция 5">
            <a:extLst>
              <a:ext uri="{FF2B5EF4-FFF2-40B4-BE49-F238E27FC236}">
                <a16:creationId xmlns:a16="http://schemas.microsoft.com/office/drawing/2014/main" id="{81E8D649-16D9-47CE-A558-4BAE1DE356E6}"/>
              </a:ext>
            </a:extLst>
          </p:cNvPr>
          <p:cNvSpPr/>
          <p:nvPr/>
        </p:nvSpPr>
        <p:spPr>
          <a:xfrm>
            <a:off x="20700" y="2427734"/>
            <a:ext cx="1454956" cy="1008112"/>
          </a:xfrm>
          <a:prstGeom prst="trapezoid">
            <a:avLst>
              <a:gd name="adj" fmla="val 52557"/>
            </a:avLst>
          </a:prstGeom>
          <a:solidFill>
            <a:srgbClr val="FF0000">
              <a:alpha val="20000"/>
            </a:srgbClr>
          </a:solidFill>
          <a:ln>
            <a:noFill/>
          </a:ln>
          <a:effectLst>
            <a:glow>
              <a:srgbClr val="7030A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14">
            <a:extLst>
              <a:ext uri="{FF2B5EF4-FFF2-40B4-BE49-F238E27FC236}">
                <a16:creationId xmlns:a16="http://schemas.microsoft.com/office/drawing/2014/main" id="{7C3404B2-E169-45D7-837D-799424611ABD}"/>
              </a:ext>
            </a:extLst>
          </p:cNvPr>
          <p:cNvSpPr/>
          <p:nvPr/>
        </p:nvSpPr>
        <p:spPr>
          <a:xfrm>
            <a:off x="80930" y="1269670"/>
            <a:ext cx="2762878" cy="1242506"/>
          </a:xfrm>
          <a:prstGeom prst="roundRect">
            <a:avLst>
              <a:gd name="adj" fmla="val 1409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9D4538-15B9-470D-9F77-C0B2BB3BA390}"/>
              </a:ext>
            </a:extLst>
          </p:cNvPr>
          <p:cNvSpPr txBox="1"/>
          <p:nvPr/>
        </p:nvSpPr>
        <p:spPr>
          <a:xfrm>
            <a:off x="123783" y="1250292"/>
            <a:ext cx="257600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1"/>
                </a:solidFill>
              </a:rPr>
              <a:t>ОСНОВНОЕ УДОБРЕНИЕ</a:t>
            </a:r>
            <a:endParaRPr lang="ru-RU" sz="1100" b="1" dirty="0" smtClean="0">
              <a:solidFill>
                <a:schemeClr val="accent1"/>
              </a:solidFill>
            </a:endParaRPr>
          </a:p>
          <a:p>
            <a:pPr algn="ctr"/>
            <a:r>
              <a:rPr lang="ru-RU" sz="1100" b="1" dirty="0" smtClean="0">
                <a:solidFill>
                  <a:srgbClr val="FF0000"/>
                </a:solidFill>
              </a:rPr>
              <a:t>Р</a:t>
            </a:r>
            <a:r>
              <a:rPr lang="ru-RU" sz="900" b="1" dirty="0" smtClean="0">
                <a:solidFill>
                  <a:srgbClr val="FF0000"/>
                </a:solidFill>
              </a:rPr>
              <a:t>2</a:t>
            </a:r>
            <a:r>
              <a:rPr lang="ru-RU" sz="1100" b="1" dirty="0" smtClean="0">
                <a:solidFill>
                  <a:srgbClr val="FF0000"/>
                </a:solidFill>
              </a:rPr>
              <a:t>О</a:t>
            </a:r>
            <a:r>
              <a:rPr lang="ru-RU" sz="900" b="1" dirty="0" smtClean="0">
                <a:solidFill>
                  <a:srgbClr val="FF0000"/>
                </a:solidFill>
              </a:rPr>
              <a:t>5</a:t>
            </a:r>
            <a:r>
              <a:rPr lang="ru-RU" sz="1100" b="1" dirty="0" smtClean="0">
                <a:solidFill>
                  <a:srgbClr val="FF0000"/>
                </a:solidFill>
              </a:rPr>
              <a:t> </a:t>
            </a:r>
            <a:r>
              <a:rPr lang="ru-RU" sz="1000" b="1" dirty="0" smtClean="0">
                <a:solidFill>
                  <a:srgbClr val="FF0000"/>
                </a:solidFill>
              </a:rPr>
              <a:t>50-80</a:t>
            </a:r>
            <a:r>
              <a:rPr lang="ru-RU" sz="1100" b="1" dirty="0" smtClean="0">
                <a:solidFill>
                  <a:srgbClr val="FF0000"/>
                </a:solidFill>
              </a:rPr>
              <a:t>, </a:t>
            </a:r>
            <a:r>
              <a:rPr lang="ru-RU" sz="1100" b="1" dirty="0" smtClean="0">
                <a:solidFill>
                  <a:srgbClr val="FF0000"/>
                </a:solidFill>
              </a:rPr>
              <a:t>К</a:t>
            </a:r>
            <a:r>
              <a:rPr lang="ru-RU" sz="900" b="1" dirty="0" smtClean="0">
                <a:solidFill>
                  <a:srgbClr val="FF0000"/>
                </a:solidFill>
              </a:rPr>
              <a:t>2</a:t>
            </a:r>
            <a:r>
              <a:rPr lang="ru-RU" sz="1100" b="1" dirty="0" smtClean="0">
                <a:solidFill>
                  <a:srgbClr val="FF0000"/>
                </a:solidFill>
              </a:rPr>
              <a:t>О </a:t>
            </a:r>
            <a:r>
              <a:rPr lang="ru-RU" sz="1000" b="1" dirty="0" smtClean="0">
                <a:solidFill>
                  <a:srgbClr val="FF0000"/>
                </a:solidFill>
              </a:rPr>
              <a:t>50-90</a:t>
            </a:r>
          </a:p>
          <a:p>
            <a:pPr algn="ctr"/>
            <a:endParaRPr lang="ru-RU" sz="1000" b="1" dirty="0" smtClean="0">
              <a:solidFill>
                <a:schemeClr val="accent1"/>
              </a:solidFill>
            </a:endParaRPr>
          </a:p>
          <a:p>
            <a:pPr algn="ctr"/>
            <a:r>
              <a:rPr lang="ru-RU" sz="1100" b="1" dirty="0" smtClean="0">
                <a:solidFill>
                  <a:schemeClr val="accent1"/>
                </a:solidFill>
              </a:rPr>
              <a:t>Внесение нитроаммофоски под вспашку/фрезерование</a:t>
            </a:r>
            <a:endParaRPr lang="ru-RU" sz="1100" b="1" dirty="0" smtClean="0">
              <a:solidFill>
                <a:schemeClr val="accent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 err="1" smtClean="0">
                <a:solidFill>
                  <a:schemeClr val="accent1"/>
                </a:solidFill>
              </a:rPr>
              <a:t>Avrora</a:t>
            </a:r>
            <a:r>
              <a:rPr lang="en-US" sz="1100" b="1" dirty="0" smtClean="0">
                <a:solidFill>
                  <a:schemeClr val="accent1"/>
                </a:solidFill>
              </a:rPr>
              <a:t> 16</a:t>
            </a:r>
            <a:r>
              <a:rPr lang="ru-RU" sz="1100" b="1" dirty="0" smtClean="0">
                <a:solidFill>
                  <a:schemeClr val="accent1"/>
                </a:solidFill>
              </a:rPr>
              <a:t>:16:16, </a:t>
            </a:r>
            <a:r>
              <a:rPr lang="ru-RU" sz="1100" b="1" dirty="0" smtClean="0">
                <a:solidFill>
                  <a:srgbClr val="FF0000"/>
                </a:solidFill>
              </a:rPr>
              <a:t>300-500</a:t>
            </a:r>
            <a:r>
              <a:rPr lang="ru-RU" sz="1100" b="1" dirty="0" smtClean="0">
                <a:solidFill>
                  <a:srgbClr val="FF0000"/>
                </a:solidFill>
              </a:rPr>
              <a:t> </a:t>
            </a:r>
            <a:r>
              <a:rPr lang="ru-RU" sz="1100" b="1" dirty="0" smtClean="0">
                <a:solidFill>
                  <a:srgbClr val="FF0000"/>
                </a:solidFill>
              </a:rPr>
              <a:t>кг/га</a:t>
            </a:r>
            <a:endParaRPr lang="en-US" sz="1100" b="1" dirty="0" smtClean="0">
              <a:solidFill>
                <a:srgbClr val="FF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 err="1" smtClean="0">
                <a:solidFill>
                  <a:schemeClr val="accent1"/>
                </a:solidFill>
              </a:rPr>
              <a:t>Avrora</a:t>
            </a:r>
            <a:r>
              <a:rPr lang="en-US" sz="1100" b="1" dirty="0" smtClean="0">
                <a:solidFill>
                  <a:schemeClr val="accent1"/>
                </a:solidFill>
              </a:rPr>
              <a:t> </a:t>
            </a:r>
            <a:r>
              <a:rPr lang="ru-RU" sz="1100" b="1" dirty="0" smtClean="0">
                <a:solidFill>
                  <a:schemeClr val="accent1"/>
                </a:solidFill>
              </a:rPr>
              <a:t>10:26:26, </a:t>
            </a:r>
            <a:r>
              <a:rPr lang="ru-RU" sz="1100" b="1" dirty="0" smtClean="0">
                <a:solidFill>
                  <a:srgbClr val="FF0000"/>
                </a:solidFill>
              </a:rPr>
              <a:t>200-350 </a:t>
            </a:r>
            <a:r>
              <a:rPr lang="ru-RU" sz="1100" b="1" dirty="0" smtClean="0">
                <a:solidFill>
                  <a:srgbClr val="FF0000"/>
                </a:solidFill>
              </a:rPr>
              <a:t>кг/га</a:t>
            </a:r>
            <a:endParaRPr lang="ru-RU" sz="1100" b="1" dirty="0">
              <a:solidFill>
                <a:srgbClr val="FF000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57D72A-8883-4914-A457-619605A53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741" y="821711"/>
            <a:ext cx="1080120" cy="169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247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FEFE6-2C01-46FD-BA25-A96723CDB8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000" dirty="0" smtClean="0">
                <a:latin typeface="Proxima Nova"/>
              </a:rPr>
              <a:t>УНИВЕРСАЛЬНАЯ СХЕМА </a:t>
            </a:r>
            <a:r>
              <a:rPr lang="ru-RU" sz="2000" dirty="0">
                <a:latin typeface="Proxima Nova"/>
              </a:rPr>
              <a:t>ПИТАНИЯ ЗЕМЛЯНИКИ</a:t>
            </a:r>
          </a:p>
          <a:p>
            <a:pPr lvl="1"/>
            <a:r>
              <a:rPr lang="ru-RU" sz="1800" dirty="0" smtClean="0">
                <a:latin typeface="Proxima Nova"/>
              </a:rPr>
              <a:t>НАЧАЛО ВЕГЕТАЦИИ. ТРАДИЦИОННАЯ ТЕХНОЛОГИЯ	</a:t>
            </a:r>
            <a:endParaRPr lang="ru-RU" sz="1800" dirty="0">
              <a:latin typeface="Proxima Nova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7BD1DD-297F-4460-9122-E4BDB3313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1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C6961-2EC2-4846-8118-47565CCB3469}" type="slidenum">
              <a:rPr kumimoji="0" lang="en-GB" sz="746" b="1" i="0" u="none" strike="noStrike" kern="1200" cap="none" spc="0" normalizeH="0" baseline="0" noProof="0">
                <a:ln>
                  <a:noFill/>
                </a:ln>
                <a:solidFill>
                  <a:srgbClr val="053868"/>
                </a:solidFill>
                <a:effectLst/>
                <a:uLnTx/>
                <a:uFillTx/>
                <a:latin typeface="Proxima Nova"/>
              </a:rPr>
              <a:pPr marL="0" marR="0" lvl="0" indent="0" algn="r" defTabSz="6814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746" b="1" i="0" u="none" strike="noStrike" kern="1200" cap="none" spc="0" normalizeH="0" baseline="0" noProof="0">
              <a:ln>
                <a:noFill/>
              </a:ln>
              <a:solidFill>
                <a:srgbClr val="053868"/>
              </a:solidFill>
              <a:effectLst/>
              <a:uLnTx/>
              <a:uFillTx/>
              <a:latin typeface="Proxima Nov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7"/>
          <a:stretch/>
        </p:blipFill>
        <p:spPr>
          <a:xfrm>
            <a:off x="6997" y="1995686"/>
            <a:ext cx="9144000" cy="2664223"/>
          </a:xfrm>
          <a:prstGeom prst="rect">
            <a:avLst/>
          </a:prstGeom>
        </p:spPr>
      </p:pic>
      <p:sp>
        <p:nvSpPr>
          <p:cNvPr id="6" name="Скругленный прямоугольник 14">
            <a:extLst>
              <a:ext uri="{FF2B5EF4-FFF2-40B4-BE49-F238E27FC236}">
                <a16:creationId xmlns:a16="http://schemas.microsoft.com/office/drawing/2014/main" id="{7C3404B2-E169-45D7-837D-799424611ABD}"/>
              </a:ext>
            </a:extLst>
          </p:cNvPr>
          <p:cNvSpPr/>
          <p:nvPr/>
        </p:nvSpPr>
        <p:spPr>
          <a:xfrm>
            <a:off x="179512" y="1103714"/>
            <a:ext cx="2520280" cy="1261884"/>
          </a:xfrm>
          <a:prstGeom prst="roundRect">
            <a:avLst>
              <a:gd name="adj" fmla="val 14098"/>
            </a:avLst>
          </a:prstGeom>
          <a:noFill/>
          <a:ln w="381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9D4538-15B9-470D-9F77-C0B2BB3BA390}"/>
              </a:ext>
            </a:extLst>
          </p:cNvPr>
          <p:cNvSpPr txBox="1"/>
          <p:nvPr/>
        </p:nvSpPr>
        <p:spPr>
          <a:xfrm>
            <a:off x="179513" y="1103714"/>
            <a:ext cx="24482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1"/>
                </a:solidFill>
              </a:rPr>
              <a:t>РАННЕВЕСЕННЯЯ ПОДКОРМКА </a:t>
            </a:r>
            <a:endParaRPr lang="ru-RU" sz="1100" b="1" dirty="0" smtClean="0">
              <a:solidFill>
                <a:schemeClr val="accent1"/>
              </a:solidFill>
            </a:endParaRPr>
          </a:p>
          <a:p>
            <a:pPr algn="ctr"/>
            <a:r>
              <a:rPr lang="ru-RU" sz="1100" b="1" dirty="0">
                <a:solidFill>
                  <a:schemeClr val="accent1"/>
                </a:solidFill>
              </a:rPr>
              <a:t>Р</a:t>
            </a:r>
            <a:r>
              <a:rPr lang="ru-RU" sz="900" b="1" dirty="0">
                <a:solidFill>
                  <a:schemeClr val="accent1"/>
                </a:solidFill>
              </a:rPr>
              <a:t>2</a:t>
            </a:r>
            <a:r>
              <a:rPr lang="ru-RU" sz="1100" b="1" dirty="0">
                <a:solidFill>
                  <a:schemeClr val="accent1"/>
                </a:solidFill>
              </a:rPr>
              <a:t>О</a:t>
            </a:r>
            <a:r>
              <a:rPr lang="ru-RU" sz="900" b="1" dirty="0">
                <a:solidFill>
                  <a:schemeClr val="accent1"/>
                </a:solidFill>
              </a:rPr>
              <a:t>5</a:t>
            </a:r>
            <a:r>
              <a:rPr lang="ru-RU" sz="1100" b="1" dirty="0">
                <a:solidFill>
                  <a:schemeClr val="accent1"/>
                </a:solidFill>
              </a:rPr>
              <a:t> </a:t>
            </a:r>
            <a:r>
              <a:rPr lang="ru-RU" sz="1000" b="1" dirty="0" smtClean="0">
                <a:solidFill>
                  <a:schemeClr val="accent1"/>
                </a:solidFill>
              </a:rPr>
              <a:t>20-50</a:t>
            </a:r>
            <a:r>
              <a:rPr lang="ru-RU" sz="1100" b="1" dirty="0" smtClean="0">
                <a:solidFill>
                  <a:schemeClr val="accent1"/>
                </a:solidFill>
              </a:rPr>
              <a:t>, </a:t>
            </a:r>
            <a:r>
              <a:rPr lang="ru-RU" sz="1100" b="1" dirty="0">
                <a:solidFill>
                  <a:schemeClr val="accent1"/>
                </a:solidFill>
              </a:rPr>
              <a:t>К</a:t>
            </a:r>
            <a:r>
              <a:rPr lang="ru-RU" sz="900" b="1" dirty="0">
                <a:solidFill>
                  <a:schemeClr val="accent1"/>
                </a:solidFill>
              </a:rPr>
              <a:t>2</a:t>
            </a:r>
            <a:r>
              <a:rPr lang="ru-RU" sz="1100" b="1" dirty="0">
                <a:solidFill>
                  <a:schemeClr val="accent1"/>
                </a:solidFill>
              </a:rPr>
              <a:t>О </a:t>
            </a:r>
            <a:r>
              <a:rPr lang="ru-RU" sz="1000" b="1" dirty="0" smtClean="0">
                <a:solidFill>
                  <a:schemeClr val="accent1"/>
                </a:solidFill>
              </a:rPr>
              <a:t>20-50</a:t>
            </a:r>
          </a:p>
          <a:p>
            <a:pPr algn="ctr"/>
            <a:endParaRPr lang="ru-RU" sz="1000" b="1" dirty="0">
              <a:solidFill>
                <a:schemeClr val="accent1"/>
              </a:solidFill>
            </a:endParaRPr>
          </a:p>
          <a:p>
            <a:pPr algn="ctr"/>
            <a:r>
              <a:rPr lang="ru-RU" sz="1100" b="1" dirty="0" smtClean="0">
                <a:solidFill>
                  <a:schemeClr val="accent1"/>
                </a:solidFill>
              </a:rPr>
              <a:t>Внесение нитроаммофоски (поверхностно, вразброс)</a:t>
            </a:r>
            <a:endParaRPr lang="ru-RU" sz="1100" b="1" dirty="0">
              <a:solidFill>
                <a:schemeClr val="accent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 err="1">
                <a:solidFill>
                  <a:schemeClr val="accent1"/>
                </a:solidFill>
              </a:rPr>
              <a:t>Avrora</a:t>
            </a:r>
            <a:r>
              <a:rPr lang="en-US" sz="1100" b="1" dirty="0">
                <a:solidFill>
                  <a:schemeClr val="accent1"/>
                </a:solidFill>
              </a:rPr>
              <a:t> 16</a:t>
            </a:r>
            <a:r>
              <a:rPr lang="ru-RU" sz="1100" b="1" dirty="0">
                <a:solidFill>
                  <a:schemeClr val="accent1"/>
                </a:solidFill>
              </a:rPr>
              <a:t>:16:16, </a:t>
            </a:r>
            <a:r>
              <a:rPr lang="ru-RU" sz="1100" b="1" dirty="0" smtClean="0">
                <a:solidFill>
                  <a:srgbClr val="FF0000"/>
                </a:solidFill>
              </a:rPr>
              <a:t>200-300 </a:t>
            </a:r>
            <a:r>
              <a:rPr lang="ru-RU" sz="1100" b="1" dirty="0">
                <a:solidFill>
                  <a:srgbClr val="FF0000"/>
                </a:solidFill>
              </a:rPr>
              <a:t>кг/га</a:t>
            </a:r>
            <a:endParaRPr lang="en-US" sz="1100" b="1" dirty="0">
              <a:solidFill>
                <a:srgbClr val="FF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 err="1">
                <a:solidFill>
                  <a:schemeClr val="accent1"/>
                </a:solidFill>
              </a:rPr>
              <a:t>Avrora</a:t>
            </a:r>
            <a:r>
              <a:rPr lang="en-US" sz="1100" b="1" dirty="0">
                <a:solidFill>
                  <a:schemeClr val="accent1"/>
                </a:solidFill>
              </a:rPr>
              <a:t> </a:t>
            </a:r>
            <a:r>
              <a:rPr lang="ru-RU" sz="1100" b="1" dirty="0">
                <a:solidFill>
                  <a:schemeClr val="accent1"/>
                </a:solidFill>
              </a:rPr>
              <a:t>10:26:26, </a:t>
            </a:r>
            <a:r>
              <a:rPr lang="ru-RU" sz="1100" b="1" dirty="0" smtClean="0">
                <a:solidFill>
                  <a:srgbClr val="FF0000"/>
                </a:solidFill>
              </a:rPr>
              <a:t>100-200 </a:t>
            </a:r>
            <a:r>
              <a:rPr lang="ru-RU" sz="1100" b="1" dirty="0">
                <a:solidFill>
                  <a:srgbClr val="FF0000"/>
                </a:solidFill>
              </a:rPr>
              <a:t>кг/га</a:t>
            </a:r>
            <a:endParaRPr lang="ru-RU" sz="1100" b="1" dirty="0">
              <a:solidFill>
                <a:srgbClr val="FF0000"/>
              </a:solidFill>
            </a:endParaRPr>
          </a:p>
        </p:txBody>
      </p:sp>
      <p:sp>
        <p:nvSpPr>
          <p:cNvPr id="8" name="Трапеция 7">
            <a:extLst>
              <a:ext uri="{FF2B5EF4-FFF2-40B4-BE49-F238E27FC236}">
                <a16:creationId xmlns:a16="http://schemas.microsoft.com/office/drawing/2014/main" id="{81E8D649-16D9-47CE-A558-4BAE1DE356E6}"/>
              </a:ext>
            </a:extLst>
          </p:cNvPr>
          <p:cNvSpPr/>
          <p:nvPr/>
        </p:nvSpPr>
        <p:spPr>
          <a:xfrm>
            <a:off x="14249" y="2331525"/>
            <a:ext cx="1893455" cy="1104321"/>
          </a:xfrm>
          <a:prstGeom prst="trapezoid">
            <a:avLst>
              <a:gd name="adj" fmla="val 52557"/>
            </a:avLst>
          </a:prstGeom>
          <a:solidFill>
            <a:srgbClr val="92D050">
              <a:alpha val="20000"/>
            </a:srgbClr>
          </a:solidFill>
          <a:ln>
            <a:noFill/>
          </a:ln>
          <a:effectLst>
            <a:glow>
              <a:srgbClr val="7030A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57D72A-8883-4914-A457-619605A53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919" y="804520"/>
            <a:ext cx="974343" cy="152781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427984" y="782259"/>
            <a:ext cx="43661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/>
                </a:solidFill>
              </a:rPr>
              <a:t>Этот способ подходит для выращивания </a:t>
            </a:r>
          </a:p>
          <a:p>
            <a:r>
              <a:rPr lang="ru-RU" sz="1400" b="1" dirty="0">
                <a:solidFill>
                  <a:schemeClr val="accent1"/>
                </a:solidFill>
              </a:rPr>
              <a:t>б</a:t>
            </a:r>
            <a:r>
              <a:rPr lang="ru-RU" sz="1400" b="1" dirty="0" smtClean="0">
                <a:solidFill>
                  <a:schemeClr val="accent1"/>
                </a:solidFill>
              </a:rPr>
              <a:t>ез мульчирующих пленок или без СКО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427984" y="782259"/>
            <a:ext cx="3960440" cy="637363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sz="738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6785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Text Placeholder 2"/>
          <p:cNvSpPr txBox="1">
            <a:spLocks noGrp="1"/>
          </p:cNvSpPr>
          <p:nvPr>
            <p:ph type="body" sz="quarter" idx="1"/>
          </p:nvPr>
        </p:nvSpPr>
        <p:spPr>
          <a:xfrm>
            <a:off x="395536" y="136651"/>
            <a:ext cx="8457980" cy="567002"/>
          </a:xfrm>
          <a:prstGeom prst="rect">
            <a:avLst/>
          </a:prstGeom>
        </p:spPr>
        <p:txBody>
          <a:bodyPr/>
          <a:lstStyle>
            <a:lvl1pPr>
              <a:lnSpc>
                <a:spcPts val="2100"/>
              </a:lnSpc>
              <a:defRPr sz="1800"/>
            </a:lvl1pPr>
            <a:lvl2pPr>
              <a:lnSpc>
                <a:spcPts val="1900"/>
              </a:lnSpc>
              <a:spcBef>
                <a:spcPts val="0"/>
              </a:spcBef>
              <a:defRPr sz="1200" b="0">
                <a:solidFill>
                  <a:schemeClr val="accent3"/>
                </a:solidFill>
              </a:defRPr>
            </a:lvl2pPr>
          </a:lstStyle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dirty="0">
                <a:solidFill>
                  <a:srgbClr val="002060"/>
                </a:solidFill>
                <a:latin typeface="Proxima Nova"/>
              </a:rPr>
              <a:t>С</a:t>
            </a:r>
            <a:r>
              <a:rPr lang="ru-RU" dirty="0" smtClean="0">
                <a:solidFill>
                  <a:srgbClr val="002060"/>
                </a:solidFill>
                <a:latin typeface="Proxima Nova"/>
              </a:rPr>
              <a:t>ХЕМА ПИТАНИЯ ЗЕМЛЯНИКИ</a:t>
            </a:r>
            <a:endParaRPr lang="ru-RU" dirty="0">
              <a:solidFill>
                <a:srgbClr val="002060"/>
              </a:solidFill>
              <a:latin typeface="Proxima Nova"/>
            </a:endParaRPr>
          </a:p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600" b="0" dirty="0">
                <a:solidFill>
                  <a:srgbClr val="00B0F0"/>
                </a:solidFill>
                <a:latin typeface="Proxima Nova"/>
              </a:rPr>
              <a:t>Потребление элементов питания</a:t>
            </a:r>
            <a:endParaRPr sz="1600" b="0" dirty="0">
              <a:latin typeface="Proxima Nova"/>
            </a:endParaRPr>
          </a:p>
        </p:txBody>
      </p:sp>
      <p:sp>
        <p:nvSpPr>
          <p:cNvPr id="1668" name="Slide Number Placeholder 4"/>
          <p:cNvSpPr txBox="1">
            <a:spLocks noGrp="1"/>
          </p:cNvSpPr>
          <p:nvPr>
            <p:ph type="sldNum" sz="quarter" idx="4294967295"/>
          </p:nvPr>
        </p:nvSpPr>
        <p:spPr>
          <a:xfrm>
            <a:off x="8667176" y="487462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/>
          <a:lstStyle>
            <a:lvl1pPr defTabSz="685800">
              <a:def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700" b="1" i="0" u="none" strike="noStrike" kern="1200" cap="none" spc="0" normalizeH="0" baseline="0" noProof="0">
                <a:ln>
                  <a:noFill/>
                </a:ln>
                <a:solidFill>
                  <a:srgbClr val="053868"/>
                </a:solidFill>
                <a:effectLst/>
                <a:uLnTx/>
                <a:uFillTx/>
                <a:latin typeface="Proxima Nova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sz="700" b="1" i="0" u="none" strike="noStrike" kern="1200" cap="none" spc="0" normalizeH="0" baseline="0" noProof="0">
              <a:ln>
                <a:noFill/>
              </a:ln>
              <a:solidFill>
                <a:srgbClr val="053868"/>
              </a:solidFill>
              <a:effectLst/>
              <a:uLnTx/>
              <a:uFillTx/>
              <a:latin typeface="Proxima Nova"/>
              <a:sym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47664" y="1015303"/>
            <a:ext cx="59766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defRPr/>
            </a:pPr>
            <a:r>
              <a:rPr lang="ru-RU" altLang="ru-RU" sz="1600" b="1" dirty="0">
                <a:solidFill>
                  <a:srgbClr val="002060"/>
                </a:solidFill>
                <a:latin typeface="Proxima Nova"/>
                <a:cs typeface="Proxima Nova Cond Bold"/>
              </a:rPr>
              <a:t>Потребление Кальция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111" y="1353857"/>
            <a:ext cx="6117769" cy="308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336621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FEFE6-2C01-46FD-BA25-A96723CDB8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000" dirty="0" smtClean="0">
                <a:latin typeface="Proxima Nova"/>
              </a:rPr>
              <a:t>УНИВЕРСАЛЬНАЯ СХЕМА </a:t>
            </a:r>
            <a:r>
              <a:rPr lang="ru-RU" sz="2000" dirty="0">
                <a:latin typeface="Proxima Nova"/>
              </a:rPr>
              <a:t>ПИТАНИЯ ЗЕМЛЯНИКИ</a:t>
            </a:r>
          </a:p>
          <a:p>
            <a:pPr lvl="1"/>
            <a:r>
              <a:rPr lang="ru-RU" sz="1800" dirty="0" smtClean="0">
                <a:latin typeface="Proxima Nova"/>
              </a:rPr>
              <a:t>НАЧАЛО ВЕГЕТАЦИИ. ТРАДИЦИОННАЯ ТЕХНОЛОГИЯ</a:t>
            </a:r>
            <a:endParaRPr lang="ru-RU" sz="1800" dirty="0">
              <a:latin typeface="Proxima Nova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7BD1DD-297F-4460-9122-E4BDB3313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1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C6961-2EC2-4846-8118-47565CCB3469}" type="slidenum">
              <a:rPr kumimoji="0" lang="en-GB" sz="746" b="1" i="0" u="none" strike="noStrike" kern="1200" cap="none" spc="0" normalizeH="0" baseline="0" noProof="0">
                <a:ln>
                  <a:noFill/>
                </a:ln>
                <a:solidFill>
                  <a:srgbClr val="053868"/>
                </a:solidFill>
                <a:effectLst/>
                <a:uLnTx/>
                <a:uFillTx/>
                <a:latin typeface="Proxima Nova"/>
              </a:rPr>
              <a:pPr marL="0" marR="0" lvl="0" indent="0" algn="r" defTabSz="6814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746" b="1" i="0" u="none" strike="noStrike" kern="1200" cap="none" spc="0" normalizeH="0" baseline="0" noProof="0">
              <a:ln>
                <a:noFill/>
              </a:ln>
              <a:solidFill>
                <a:srgbClr val="053868"/>
              </a:solidFill>
              <a:effectLst/>
              <a:uLnTx/>
              <a:uFillTx/>
              <a:latin typeface="Proxima Nov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7"/>
          <a:stretch/>
        </p:blipFill>
        <p:spPr>
          <a:xfrm>
            <a:off x="6997" y="1995686"/>
            <a:ext cx="9144000" cy="2664223"/>
          </a:xfrm>
          <a:prstGeom prst="rect">
            <a:avLst/>
          </a:prstGeom>
        </p:spPr>
      </p:pic>
      <p:sp>
        <p:nvSpPr>
          <p:cNvPr id="6" name="Скругленный прямоугольник 14">
            <a:extLst>
              <a:ext uri="{FF2B5EF4-FFF2-40B4-BE49-F238E27FC236}">
                <a16:creationId xmlns:a16="http://schemas.microsoft.com/office/drawing/2014/main" id="{7C3404B2-E169-45D7-837D-799424611ABD}"/>
              </a:ext>
            </a:extLst>
          </p:cNvPr>
          <p:cNvSpPr/>
          <p:nvPr/>
        </p:nvSpPr>
        <p:spPr>
          <a:xfrm>
            <a:off x="619928" y="1059582"/>
            <a:ext cx="2520280" cy="1092607"/>
          </a:xfrm>
          <a:prstGeom prst="roundRect">
            <a:avLst>
              <a:gd name="adj" fmla="val 14098"/>
            </a:avLst>
          </a:prstGeom>
          <a:noFill/>
          <a:ln w="381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9D4538-15B9-470D-9F77-C0B2BB3BA390}"/>
              </a:ext>
            </a:extLst>
          </p:cNvPr>
          <p:cNvSpPr txBox="1"/>
          <p:nvPr/>
        </p:nvSpPr>
        <p:spPr>
          <a:xfrm>
            <a:off x="755576" y="1059582"/>
            <a:ext cx="244827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1"/>
                </a:solidFill>
              </a:rPr>
              <a:t>НАЧАЛО ВЕГЕТАЦИИ</a:t>
            </a:r>
            <a:endParaRPr lang="ru-RU" sz="1100" b="1" dirty="0" smtClean="0">
              <a:solidFill>
                <a:schemeClr val="accent1"/>
              </a:solidFill>
            </a:endParaRPr>
          </a:p>
          <a:p>
            <a:r>
              <a:rPr lang="en-US" sz="1100" b="1" dirty="0" smtClean="0">
                <a:solidFill>
                  <a:schemeClr val="accent1"/>
                </a:solidFill>
              </a:rPr>
              <a:t>N</a:t>
            </a:r>
            <a:r>
              <a:rPr lang="ru-RU" sz="1100" b="1" dirty="0" smtClean="0">
                <a:solidFill>
                  <a:schemeClr val="accent1"/>
                </a:solidFill>
              </a:rPr>
              <a:t> </a:t>
            </a:r>
            <a:r>
              <a:rPr lang="en-US" sz="1000" b="1" dirty="0" smtClean="0">
                <a:solidFill>
                  <a:schemeClr val="accent1"/>
                </a:solidFill>
              </a:rPr>
              <a:t>15-30</a:t>
            </a:r>
            <a:r>
              <a:rPr lang="ru-RU" sz="1100" b="1" dirty="0" smtClean="0">
                <a:solidFill>
                  <a:schemeClr val="accent1"/>
                </a:solidFill>
              </a:rPr>
              <a:t>, </a:t>
            </a:r>
            <a:r>
              <a:rPr lang="en-US" sz="1100" b="1" dirty="0" smtClean="0">
                <a:solidFill>
                  <a:schemeClr val="accent1"/>
                </a:solidFill>
              </a:rPr>
              <a:t>Ca</a:t>
            </a:r>
            <a:r>
              <a:rPr lang="ru-RU" sz="1100" b="1" dirty="0" smtClean="0">
                <a:solidFill>
                  <a:schemeClr val="accent1"/>
                </a:solidFill>
              </a:rPr>
              <a:t>О </a:t>
            </a:r>
            <a:r>
              <a:rPr lang="ru-RU" sz="1000" b="1" dirty="0" smtClean="0">
                <a:solidFill>
                  <a:schemeClr val="accent1"/>
                </a:solidFill>
              </a:rPr>
              <a:t>2</a:t>
            </a:r>
            <a:r>
              <a:rPr lang="en-US" sz="1000" b="1" dirty="0" smtClean="0">
                <a:solidFill>
                  <a:schemeClr val="accent1"/>
                </a:solidFill>
              </a:rPr>
              <a:t>5-50</a:t>
            </a:r>
            <a:endParaRPr lang="ru-RU" sz="1000" b="1" dirty="0" smtClean="0">
              <a:solidFill>
                <a:schemeClr val="accent1"/>
              </a:solidFill>
            </a:endParaRPr>
          </a:p>
          <a:p>
            <a:endParaRPr lang="ru-RU" sz="1000" b="1" dirty="0" smtClean="0">
              <a:solidFill>
                <a:schemeClr val="accent1"/>
              </a:solidFill>
            </a:endParaRPr>
          </a:p>
          <a:p>
            <a:r>
              <a:rPr lang="ru-RU" sz="1000" b="1" dirty="0" smtClean="0">
                <a:solidFill>
                  <a:schemeClr val="accent1"/>
                </a:solidFill>
              </a:rPr>
              <a:t>Внесение Нитрата кальция (поверхностно, вразброс) </a:t>
            </a:r>
          </a:p>
          <a:p>
            <a:r>
              <a:rPr lang="ru-RU" sz="1000" b="1" dirty="0" smtClean="0">
                <a:solidFill>
                  <a:schemeClr val="accent1"/>
                </a:solidFill>
              </a:rPr>
              <a:t>Ни</a:t>
            </a:r>
            <a:r>
              <a:rPr lang="ru-RU" sz="1100" b="1" dirty="0" smtClean="0">
                <a:solidFill>
                  <a:schemeClr val="accent1"/>
                </a:solidFill>
              </a:rPr>
              <a:t>трат кальция </a:t>
            </a:r>
            <a:r>
              <a:rPr lang="en-US" sz="1100" b="1" dirty="0">
                <a:solidFill>
                  <a:srgbClr val="FF0000"/>
                </a:solidFill>
              </a:rPr>
              <a:t>1</a:t>
            </a:r>
            <a:r>
              <a:rPr lang="ru-RU" sz="1100" b="1" dirty="0" smtClean="0">
                <a:solidFill>
                  <a:srgbClr val="FF0000"/>
                </a:solidFill>
              </a:rPr>
              <a:t>00+100 кг/га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8" name="Трапеция 7">
            <a:extLst>
              <a:ext uri="{FF2B5EF4-FFF2-40B4-BE49-F238E27FC236}">
                <a16:creationId xmlns:a16="http://schemas.microsoft.com/office/drawing/2014/main" id="{81E8D649-16D9-47CE-A558-4BAE1DE356E6}"/>
              </a:ext>
            </a:extLst>
          </p:cNvPr>
          <p:cNvSpPr/>
          <p:nvPr/>
        </p:nvSpPr>
        <p:spPr>
          <a:xfrm>
            <a:off x="467544" y="2223476"/>
            <a:ext cx="3024336" cy="1104321"/>
          </a:xfrm>
          <a:prstGeom prst="trapezoid">
            <a:avLst>
              <a:gd name="adj" fmla="val 52557"/>
            </a:avLst>
          </a:prstGeom>
          <a:solidFill>
            <a:srgbClr val="92D050">
              <a:alpha val="20000"/>
            </a:srgbClr>
          </a:solidFill>
          <a:ln>
            <a:noFill/>
          </a:ln>
          <a:effectLst>
            <a:glow>
              <a:srgbClr val="7030A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Aqualis® CN Solub Calcium Nitrate - EuroChem WS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031" y="782259"/>
            <a:ext cx="1081953" cy="169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670302" y="782259"/>
            <a:ext cx="43661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/>
                </a:solidFill>
              </a:rPr>
              <a:t>Этот способ подходит для выращивания </a:t>
            </a:r>
          </a:p>
          <a:p>
            <a:r>
              <a:rPr lang="ru-RU" sz="1400" b="1" dirty="0">
                <a:solidFill>
                  <a:schemeClr val="accent1"/>
                </a:solidFill>
              </a:rPr>
              <a:t>б</a:t>
            </a:r>
            <a:r>
              <a:rPr lang="ru-RU" sz="1400" b="1" dirty="0" smtClean="0">
                <a:solidFill>
                  <a:schemeClr val="accent1"/>
                </a:solidFill>
              </a:rPr>
              <a:t>ез мульчирующих пленок или без СКО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670302" y="782259"/>
            <a:ext cx="3960440" cy="637363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sz="738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2923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Slide Number Placeholder 4"/>
          <p:cNvSpPr txBox="1">
            <a:spLocks noGrp="1"/>
          </p:cNvSpPr>
          <p:nvPr>
            <p:ph type="sldNum" sz="quarter" idx="4294967295"/>
          </p:nvPr>
        </p:nvSpPr>
        <p:spPr>
          <a:xfrm>
            <a:off x="8667176" y="4874626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/>
          <a:lstStyle>
            <a:lvl1pPr defTabSz="685800">
              <a:defRPr sz="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fld id="{86CB4B4D-7CA3-9044-876B-883B54F8677D}" type="slidenum">
              <a:rPr>
                <a:solidFill>
                  <a:srgbClr val="053868"/>
                </a:solidFill>
                <a:latin typeface="Proxima Nova"/>
              </a:rPr>
              <a:pPr>
                <a:defRPr/>
              </a:pPr>
              <a:t>39</a:t>
            </a:fld>
            <a:endParaRPr>
              <a:solidFill>
                <a:srgbClr val="053868"/>
              </a:solidFill>
              <a:latin typeface="Proxima Nova"/>
            </a:endParaRPr>
          </a:p>
        </p:txBody>
      </p:sp>
      <p:sp>
        <p:nvSpPr>
          <p:cNvPr id="8" name="Text Placeholder 2"/>
          <p:cNvSpPr txBox="1">
            <a:spLocks noGrp="1"/>
          </p:cNvSpPr>
          <p:nvPr>
            <p:ph type="body" sz="quarter" idx="1"/>
          </p:nvPr>
        </p:nvSpPr>
        <p:spPr>
          <a:xfrm>
            <a:off x="354277" y="178718"/>
            <a:ext cx="8457980" cy="567002"/>
          </a:xfrm>
          <a:prstGeom prst="rect">
            <a:avLst/>
          </a:prstGeom>
        </p:spPr>
        <p:txBody>
          <a:bodyPr/>
          <a:lstStyle>
            <a:lvl1pPr>
              <a:lnSpc>
                <a:spcPts val="2100"/>
              </a:lnSpc>
              <a:defRPr sz="1800"/>
            </a:lvl1pPr>
            <a:lvl2pPr>
              <a:lnSpc>
                <a:spcPts val="1900"/>
              </a:lnSpc>
              <a:spcBef>
                <a:spcPts val="0"/>
              </a:spcBef>
              <a:defRPr sz="1200" b="0">
                <a:solidFill>
                  <a:schemeClr val="accent3"/>
                </a:solidFill>
              </a:defRPr>
            </a:lvl2pPr>
          </a:lstStyle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dirty="0">
                <a:solidFill>
                  <a:srgbClr val="002060"/>
                </a:solidFill>
                <a:latin typeface="Proxima Nova"/>
              </a:rPr>
              <a:t>Листовое питание – эффективный </a:t>
            </a:r>
            <a:r>
              <a:rPr lang="ru-RU" dirty="0" err="1">
                <a:solidFill>
                  <a:srgbClr val="002060"/>
                </a:solidFill>
                <a:latin typeface="Proxima Nova"/>
              </a:rPr>
              <a:t>агроприем</a:t>
            </a:r>
            <a:r>
              <a:rPr lang="ru-RU" dirty="0">
                <a:solidFill>
                  <a:srgbClr val="002060"/>
                </a:solidFill>
                <a:latin typeface="Proxima Nova"/>
              </a:rPr>
              <a:t> или деньги на ветер?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05649" y="863584"/>
            <a:ext cx="3244844" cy="1669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ru-RU" sz="1500" b="1" dirty="0">
                <a:solidFill>
                  <a:srgbClr val="002060"/>
                </a:solidFill>
                <a:cs typeface="Arial" panose="020B0604020202020204" pitchFamily="34" charset="0"/>
              </a:rPr>
              <a:t>Воздушное/листовое питание</a:t>
            </a:r>
          </a:p>
          <a:p>
            <a:pPr>
              <a:spcBef>
                <a:spcPts val="450"/>
              </a:spcBef>
            </a:pPr>
            <a:r>
              <a:rPr lang="ru-RU" sz="1500" dirty="0">
                <a:solidFill>
                  <a:srgbClr val="002060"/>
                </a:solidFill>
                <a:cs typeface="Arial" panose="020B0604020202020204" pitchFamily="34" charset="0"/>
              </a:rPr>
              <a:t>Обеспечивает до 10% потребности в элементах питания</a:t>
            </a:r>
          </a:p>
          <a:p>
            <a:pPr>
              <a:spcBef>
                <a:spcPts val="450"/>
              </a:spcBef>
            </a:pPr>
            <a:r>
              <a:rPr lang="ru-RU" sz="1500" dirty="0">
                <a:solidFill>
                  <a:srgbClr val="002060"/>
                </a:solidFill>
                <a:cs typeface="Arial" panose="020B0604020202020204" pitchFamily="34" charset="0"/>
              </a:rPr>
              <a:t>Эффективно даже в неблагоприятных условиях</a:t>
            </a:r>
          </a:p>
          <a:p>
            <a:pPr>
              <a:spcBef>
                <a:spcPts val="450"/>
              </a:spcBef>
            </a:pPr>
            <a:r>
              <a:rPr lang="ru-RU" sz="1500" dirty="0">
                <a:solidFill>
                  <a:srgbClr val="002060"/>
                </a:solidFill>
                <a:cs typeface="Arial" panose="020B0604020202020204" pitchFamily="34" charset="0"/>
              </a:rPr>
              <a:t>Компенсационные свойства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5649" y="2533272"/>
            <a:ext cx="3785686" cy="213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ru-RU" sz="1500" b="1" dirty="0">
                <a:solidFill>
                  <a:srgbClr val="002060"/>
                </a:solidFill>
                <a:cs typeface="Arial" panose="020B0604020202020204" pitchFamily="34" charset="0"/>
              </a:rPr>
              <a:t>Корневое питание</a:t>
            </a:r>
          </a:p>
          <a:p>
            <a:pPr>
              <a:spcAft>
                <a:spcPts val="450"/>
              </a:spcAft>
            </a:pPr>
            <a:r>
              <a:rPr lang="ru-RU" sz="1500" b="1" dirty="0">
                <a:solidFill>
                  <a:srgbClr val="002060"/>
                </a:solidFill>
                <a:cs typeface="Arial" panose="020B0604020202020204" pitchFamily="34" charset="0"/>
              </a:rPr>
              <a:t>Основной способ поступления питательных веществ  в растение</a:t>
            </a:r>
          </a:p>
          <a:p>
            <a:pPr>
              <a:spcAft>
                <a:spcPts val="450"/>
              </a:spcAft>
            </a:pPr>
            <a:r>
              <a:rPr lang="ru-RU" sz="1500" dirty="0">
                <a:solidFill>
                  <a:srgbClr val="002060"/>
                </a:solidFill>
                <a:cs typeface="Arial" panose="020B0604020202020204" pitchFamily="34" charset="0"/>
              </a:rPr>
              <a:t>Обеспечивает до 90% потребности </a:t>
            </a:r>
          </a:p>
          <a:p>
            <a:pPr>
              <a:spcAft>
                <a:spcPts val="450"/>
              </a:spcAft>
            </a:pPr>
            <a:r>
              <a:rPr lang="ru-RU" sz="1500" b="1" dirty="0">
                <a:solidFill>
                  <a:srgbClr val="002060"/>
                </a:solidFill>
                <a:cs typeface="Arial" panose="020B0604020202020204" pitchFamily="34" charset="0"/>
              </a:rPr>
              <a:t>Не работает в экстремальных условиях среды</a:t>
            </a:r>
            <a:r>
              <a:rPr lang="ru-RU" sz="1500" dirty="0">
                <a:solidFill>
                  <a:srgbClr val="002060"/>
                </a:solidFill>
                <a:cs typeface="Arial" panose="020B0604020202020204" pitchFamily="34" charset="0"/>
              </a:rPr>
              <a:t>: низкие температуры, отсутствие влаги, засуха, неблагоприятный рН почвы</a:t>
            </a:r>
          </a:p>
        </p:txBody>
      </p:sp>
      <p:pic>
        <p:nvPicPr>
          <p:cNvPr id="9" name="Рисунок 8" descr="Strawberry plant botany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3" t="9768" r="15112"/>
          <a:stretch/>
        </p:blipFill>
        <p:spPr bwMode="auto">
          <a:xfrm>
            <a:off x="1403648" y="863584"/>
            <a:ext cx="2761159" cy="361636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Овал 9"/>
          <p:cNvSpPr/>
          <p:nvPr/>
        </p:nvSpPr>
        <p:spPr>
          <a:xfrm>
            <a:off x="3184578" y="1487442"/>
            <a:ext cx="670322" cy="421972"/>
          </a:xfrm>
          <a:prstGeom prst="ellipse">
            <a:avLst/>
          </a:prstGeom>
          <a:ln w="88900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ru-RU" sz="1350" dirty="0">
              <a:solidFill>
                <a:srgbClr val="009EE3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073850" y="3959180"/>
            <a:ext cx="670322" cy="421972"/>
          </a:xfrm>
          <a:prstGeom prst="ellipse">
            <a:avLst/>
          </a:prstGeom>
          <a:ln w="88900"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ru-RU" sz="1350" dirty="0">
              <a:solidFill>
                <a:srgbClr val="009E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2255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Text Placeholder 5"/>
          <p:cNvSpPr txBox="1">
            <a:spLocks noGrp="1"/>
          </p:cNvSpPr>
          <p:nvPr>
            <p:ph type="body" sz="quarter" idx="1"/>
          </p:nvPr>
        </p:nvSpPr>
        <p:spPr>
          <a:xfrm>
            <a:off x="323528" y="843558"/>
            <a:ext cx="5472608" cy="1681845"/>
          </a:xfrm>
          <a:prstGeom prst="rect">
            <a:avLst/>
          </a:prstGeom>
        </p:spPr>
        <p:txBody>
          <a:bodyPr/>
          <a:lstStyle/>
          <a:p>
            <a:pPr marL="228600" indent="-228600">
              <a:buAutoNum type="arabicPeriod"/>
            </a:pPr>
            <a:r>
              <a:rPr lang="ru-RU" sz="2400" dirty="0" smtClean="0"/>
              <a:t>Группа запросов – ПРОБЛЕМЫ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3AB46B-CC82-4769-A72A-C942C72C13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56"/>
          <a:stretch/>
        </p:blipFill>
        <p:spPr>
          <a:xfrm>
            <a:off x="4561387" y="578630"/>
            <a:ext cx="4326611" cy="334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61803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FEFE6-2C01-46FD-BA25-A96723CDB8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000" dirty="0" smtClean="0">
                <a:latin typeface="Proxima Nova"/>
              </a:rPr>
              <a:t>УНИВЕРСАЛЬНАЯ СХЕМА </a:t>
            </a:r>
            <a:r>
              <a:rPr lang="ru-RU" sz="2000" dirty="0">
                <a:latin typeface="Proxima Nova"/>
              </a:rPr>
              <a:t>ПИТАНИЯ ЗЕМЛЯНИКИ</a:t>
            </a:r>
          </a:p>
          <a:p>
            <a:pPr lvl="1"/>
            <a:r>
              <a:rPr lang="ru-RU" sz="1800" dirty="0" smtClean="0">
                <a:latin typeface="Proxima Nova"/>
              </a:rPr>
              <a:t>ЛИСТОВЫЕ ПОДКОРМКИ. ВЕГЕТАЦИЯ</a:t>
            </a:r>
            <a:endParaRPr lang="ru-RU" sz="1800" dirty="0">
              <a:latin typeface="Proxima Nova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7BD1DD-297F-4460-9122-E4BDB3313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1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C6961-2EC2-4846-8118-47565CCB3469}" type="slidenum">
              <a:rPr kumimoji="0" lang="en-GB" sz="746" b="1" i="0" u="none" strike="noStrike" kern="1200" cap="none" spc="0" normalizeH="0" baseline="0" noProof="0">
                <a:ln>
                  <a:noFill/>
                </a:ln>
                <a:solidFill>
                  <a:srgbClr val="053868"/>
                </a:solidFill>
                <a:effectLst/>
                <a:uLnTx/>
                <a:uFillTx/>
                <a:latin typeface="Proxima Nova"/>
              </a:rPr>
              <a:pPr marL="0" marR="0" lvl="0" indent="0" algn="r" defTabSz="6814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746" b="1" i="0" u="none" strike="noStrike" kern="1200" cap="none" spc="0" normalizeH="0" baseline="0" noProof="0">
              <a:ln>
                <a:noFill/>
              </a:ln>
              <a:solidFill>
                <a:srgbClr val="053868"/>
              </a:solidFill>
              <a:effectLst/>
              <a:uLnTx/>
              <a:uFillTx/>
              <a:latin typeface="Proxima Nov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7"/>
          <a:stretch/>
        </p:blipFill>
        <p:spPr>
          <a:xfrm>
            <a:off x="6997" y="1995686"/>
            <a:ext cx="9144000" cy="26642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67224" y="1125200"/>
            <a:ext cx="2086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100" b="1" dirty="0" err="1" smtClean="0">
                <a:solidFill>
                  <a:srgbClr val="002060"/>
                </a:solidFill>
                <a:latin typeface="Arial"/>
                <a:cs typeface="Arial"/>
              </a:rPr>
              <a:t>Аквалис</a:t>
            </a:r>
            <a:r>
              <a:rPr lang="ru-RU" sz="11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1100" b="1" dirty="0" smtClean="0">
                <a:solidFill>
                  <a:srgbClr val="002060"/>
                </a:solidFill>
                <a:latin typeface="Arial"/>
                <a:cs typeface="Arial"/>
              </a:rPr>
              <a:t>18-18-18</a:t>
            </a:r>
            <a:endParaRPr lang="ru-RU" sz="11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sz="1100" dirty="0" smtClean="0">
                <a:solidFill>
                  <a:srgbClr val="002060"/>
                </a:solidFill>
                <a:latin typeface="Arial"/>
                <a:cs typeface="Arial"/>
              </a:rPr>
              <a:t>1% р-р (2-3 обработки)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rgbClr val="002060"/>
                </a:solidFill>
                <a:latin typeface="Arial"/>
                <a:cs typeface="Arial"/>
              </a:rPr>
              <a:t>+СЗР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rgbClr val="002060"/>
                </a:solidFill>
                <a:latin typeface="Arial"/>
                <a:cs typeface="Arial"/>
              </a:rPr>
              <a:t>+ </a:t>
            </a:r>
            <a:r>
              <a:rPr lang="en-US" sz="1100" b="1" dirty="0" smtClean="0">
                <a:solidFill>
                  <a:srgbClr val="002060"/>
                </a:solidFill>
                <a:latin typeface="Arial"/>
                <a:cs typeface="Arial"/>
              </a:rPr>
              <a:t>Ca, B</a:t>
            </a:r>
            <a:r>
              <a:rPr lang="ru-RU" sz="1100" b="1" dirty="0" smtClean="0">
                <a:solidFill>
                  <a:srgbClr val="002060"/>
                </a:solidFill>
                <a:latin typeface="Arial"/>
                <a:cs typeface="Arial"/>
              </a:rPr>
              <a:t>, </a:t>
            </a:r>
            <a:r>
              <a:rPr lang="en-US" sz="1100" b="1" dirty="0" smtClean="0">
                <a:solidFill>
                  <a:srgbClr val="002060"/>
                </a:solidFill>
                <a:latin typeface="Arial"/>
                <a:cs typeface="Arial"/>
              </a:rPr>
              <a:t>Fe</a:t>
            </a:r>
          </a:p>
          <a:p>
            <a:pPr algn="ctr">
              <a:defRPr/>
            </a:pPr>
            <a:r>
              <a:rPr lang="en-US" sz="1100" b="1" dirty="0" smtClean="0">
                <a:solidFill>
                  <a:srgbClr val="002060"/>
                </a:solidFill>
                <a:latin typeface="Arial"/>
                <a:cs typeface="Arial"/>
              </a:rPr>
              <a:t>+ </a:t>
            </a:r>
            <a:r>
              <a:rPr lang="ru-RU" sz="1100" b="1" dirty="0" smtClean="0">
                <a:solidFill>
                  <a:srgbClr val="002060"/>
                </a:solidFill>
                <a:latin typeface="Arial"/>
                <a:cs typeface="Arial"/>
              </a:rPr>
              <a:t>Аминокислоты (</a:t>
            </a:r>
            <a:r>
              <a:rPr lang="ru-RU" sz="1100" b="1" dirty="0" err="1" smtClean="0">
                <a:solidFill>
                  <a:srgbClr val="002060"/>
                </a:solidFill>
                <a:latin typeface="Arial"/>
                <a:cs typeface="Arial"/>
              </a:rPr>
              <a:t>Аминокат</a:t>
            </a:r>
            <a:r>
              <a:rPr lang="ru-RU" sz="1100" b="1" dirty="0" smtClean="0">
                <a:solidFill>
                  <a:srgbClr val="002060"/>
                </a:solidFill>
                <a:latin typeface="Arial"/>
                <a:cs typeface="Arial"/>
              </a:rPr>
              <a:t>, Атланте Плюс)</a:t>
            </a:r>
          </a:p>
          <a:p>
            <a:pPr algn="ctr">
              <a:defRPr/>
            </a:pPr>
            <a:endParaRPr lang="ru-RU" sz="1100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algn="ctr">
              <a:defRPr/>
            </a:pPr>
            <a:endParaRPr lang="ru-RU" sz="11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138534" y="1117830"/>
            <a:ext cx="2115378" cy="1165888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sz="738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24128" y="1131590"/>
            <a:ext cx="174838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100" b="1" dirty="0" err="1" smtClean="0">
                <a:solidFill>
                  <a:srgbClr val="002060"/>
                </a:solidFill>
                <a:latin typeface="Arial"/>
                <a:cs typeface="Arial"/>
              </a:rPr>
              <a:t>Аквалис</a:t>
            </a:r>
            <a:r>
              <a:rPr lang="ru-RU" sz="11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1100" b="1" dirty="0" smtClean="0">
                <a:solidFill>
                  <a:srgbClr val="002060"/>
                </a:solidFill>
                <a:latin typeface="Arial"/>
                <a:cs typeface="Arial"/>
              </a:rPr>
              <a:t>3-11-38</a:t>
            </a:r>
          </a:p>
          <a:p>
            <a:pPr algn="ctr">
              <a:defRPr/>
            </a:pPr>
            <a:r>
              <a:rPr lang="ru-RU" sz="1100" dirty="0" smtClean="0">
                <a:solidFill>
                  <a:srgbClr val="002060"/>
                </a:solidFill>
                <a:latin typeface="Arial"/>
                <a:cs typeface="Arial"/>
              </a:rPr>
              <a:t>1% р-р (2-3 обработки)</a:t>
            </a:r>
            <a:endParaRPr lang="ru-RU" sz="1100" dirty="0">
              <a:solidFill>
                <a:srgbClr val="002060"/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sz="1100" b="1" dirty="0" smtClean="0">
                <a:solidFill>
                  <a:srgbClr val="002060"/>
                </a:solidFill>
                <a:latin typeface="Arial"/>
                <a:cs typeface="Arial"/>
              </a:rPr>
              <a:t>+БСЗР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rgbClr val="002060"/>
                </a:solidFill>
                <a:latin typeface="Arial"/>
                <a:cs typeface="Arial"/>
              </a:rPr>
              <a:t>+ </a:t>
            </a:r>
            <a:r>
              <a:rPr lang="en-US" sz="1100" b="1" dirty="0" smtClean="0">
                <a:solidFill>
                  <a:srgbClr val="002060"/>
                </a:solidFill>
                <a:latin typeface="Arial"/>
                <a:cs typeface="Arial"/>
              </a:rPr>
              <a:t>Ca</a:t>
            </a:r>
          </a:p>
          <a:p>
            <a:pPr algn="ctr">
              <a:defRPr/>
            </a:pPr>
            <a:r>
              <a:rPr lang="en-US" sz="1100" b="1" dirty="0" smtClean="0">
                <a:solidFill>
                  <a:srgbClr val="002060"/>
                </a:solidFill>
                <a:latin typeface="Arial"/>
                <a:cs typeface="Arial"/>
              </a:rPr>
              <a:t>+</a:t>
            </a:r>
            <a:r>
              <a:rPr lang="ru-RU" sz="1100" b="1" dirty="0" smtClean="0">
                <a:solidFill>
                  <a:srgbClr val="002060"/>
                </a:solidFill>
                <a:latin typeface="Arial"/>
                <a:cs typeface="Arial"/>
              </a:rPr>
              <a:t> Аминокислоты</a:t>
            </a:r>
            <a:endParaRPr lang="ru-RU" sz="11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34846" y="1132085"/>
            <a:ext cx="1702766" cy="1079623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sz="738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36726" y="1347614"/>
            <a:ext cx="14260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100" b="1" dirty="0" err="1" smtClean="0">
                <a:solidFill>
                  <a:srgbClr val="002060"/>
                </a:solidFill>
                <a:latin typeface="Arial"/>
                <a:cs typeface="Arial"/>
              </a:rPr>
              <a:t>Аквалис</a:t>
            </a:r>
            <a:r>
              <a:rPr lang="ru-RU" sz="11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1100" b="1" dirty="0" smtClean="0">
                <a:solidFill>
                  <a:srgbClr val="002060"/>
                </a:solidFill>
                <a:latin typeface="Arial"/>
                <a:cs typeface="Arial"/>
              </a:rPr>
              <a:t>1</a:t>
            </a:r>
            <a:r>
              <a:rPr lang="ru-RU" sz="1100" b="1" dirty="0" smtClean="0">
                <a:solidFill>
                  <a:srgbClr val="002060"/>
                </a:solidFill>
                <a:latin typeface="Arial"/>
                <a:cs typeface="Arial"/>
              </a:rPr>
              <a:t>3-40-13</a:t>
            </a:r>
            <a:endParaRPr lang="ru-RU" sz="11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sz="1100" dirty="0" smtClean="0">
                <a:solidFill>
                  <a:srgbClr val="002060"/>
                </a:solidFill>
                <a:latin typeface="Arial"/>
                <a:cs typeface="Arial"/>
              </a:rPr>
              <a:t>0,5-1 % р-р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rgbClr val="002060"/>
                </a:solidFill>
                <a:latin typeface="Arial"/>
                <a:cs typeface="Arial"/>
              </a:rPr>
              <a:t>+СЗР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rgbClr val="002060"/>
                </a:solidFill>
                <a:latin typeface="Arial"/>
                <a:cs typeface="Arial"/>
              </a:rPr>
              <a:t>+ Аминокислоты (</a:t>
            </a:r>
            <a:r>
              <a:rPr lang="ru-RU" sz="1100" b="1" dirty="0" err="1" smtClean="0">
                <a:solidFill>
                  <a:srgbClr val="002060"/>
                </a:solidFill>
                <a:latin typeface="Arial"/>
                <a:cs typeface="Arial"/>
              </a:rPr>
              <a:t>Райкат</a:t>
            </a:r>
            <a:r>
              <a:rPr lang="ru-RU" sz="1100" b="1" dirty="0" smtClean="0">
                <a:solidFill>
                  <a:srgbClr val="002060"/>
                </a:solidFill>
                <a:latin typeface="Arial"/>
                <a:cs typeface="Arial"/>
              </a:rPr>
              <a:t>, </a:t>
            </a:r>
            <a:r>
              <a:rPr lang="ru-RU" sz="1100" b="1" dirty="0" err="1" smtClean="0">
                <a:solidFill>
                  <a:srgbClr val="002060"/>
                </a:solidFill>
                <a:latin typeface="Arial"/>
                <a:cs typeface="Arial"/>
              </a:rPr>
              <a:t>Аминокат</a:t>
            </a:r>
            <a:r>
              <a:rPr lang="ru-RU" sz="1100" b="1" dirty="0" smtClean="0">
                <a:solidFill>
                  <a:srgbClr val="002060"/>
                </a:solidFill>
                <a:latin typeface="Arial"/>
                <a:cs typeface="Arial"/>
              </a:rPr>
              <a:t> и др.)</a:t>
            </a:r>
            <a:endParaRPr lang="ru-RU" sz="11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345788" y="1362005"/>
            <a:ext cx="1426012" cy="1065729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sz="738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5" name="Трапеция 14">
            <a:extLst>
              <a:ext uri="{FF2B5EF4-FFF2-40B4-BE49-F238E27FC236}">
                <a16:creationId xmlns:a16="http://schemas.microsoft.com/office/drawing/2014/main" id="{81E8D649-16D9-47CE-A558-4BAE1DE356E6}"/>
              </a:ext>
            </a:extLst>
          </p:cNvPr>
          <p:cNvSpPr/>
          <p:nvPr/>
        </p:nvSpPr>
        <p:spPr>
          <a:xfrm>
            <a:off x="1078148" y="2427734"/>
            <a:ext cx="1957862" cy="625581"/>
          </a:xfrm>
          <a:prstGeom prst="trapezoid">
            <a:avLst>
              <a:gd name="adj" fmla="val 72883"/>
            </a:avLst>
          </a:prstGeom>
          <a:solidFill>
            <a:srgbClr val="FFFF00">
              <a:alpha val="20000"/>
            </a:srgbClr>
          </a:solidFill>
          <a:ln>
            <a:noFill/>
          </a:ln>
          <a:effectLst>
            <a:glow>
              <a:srgbClr val="7030A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Трапеция 15">
            <a:extLst>
              <a:ext uri="{FF2B5EF4-FFF2-40B4-BE49-F238E27FC236}">
                <a16:creationId xmlns:a16="http://schemas.microsoft.com/office/drawing/2014/main" id="{81E8D649-16D9-47CE-A558-4BAE1DE356E6}"/>
              </a:ext>
            </a:extLst>
          </p:cNvPr>
          <p:cNvSpPr/>
          <p:nvPr/>
        </p:nvSpPr>
        <p:spPr>
          <a:xfrm>
            <a:off x="3155933" y="2184890"/>
            <a:ext cx="2194780" cy="761763"/>
          </a:xfrm>
          <a:prstGeom prst="trapezoid">
            <a:avLst>
              <a:gd name="adj" fmla="val 72883"/>
            </a:avLst>
          </a:prstGeom>
          <a:solidFill>
            <a:srgbClr val="00B050">
              <a:alpha val="20000"/>
            </a:srgbClr>
          </a:solidFill>
          <a:ln>
            <a:noFill/>
          </a:ln>
          <a:effectLst>
            <a:glow>
              <a:srgbClr val="7030A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Трапеция 16">
            <a:extLst>
              <a:ext uri="{FF2B5EF4-FFF2-40B4-BE49-F238E27FC236}">
                <a16:creationId xmlns:a16="http://schemas.microsoft.com/office/drawing/2014/main" id="{81E8D649-16D9-47CE-A558-4BAE1DE356E6}"/>
              </a:ext>
            </a:extLst>
          </p:cNvPr>
          <p:cNvSpPr/>
          <p:nvPr/>
        </p:nvSpPr>
        <p:spPr>
          <a:xfrm>
            <a:off x="5470636" y="2165278"/>
            <a:ext cx="2197708" cy="794402"/>
          </a:xfrm>
          <a:prstGeom prst="trapezoid">
            <a:avLst>
              <a:gd name="adj" fmla="val 72883"/>
            </a:avLst>
          </a:prstGeom>
          <a:solidFill>
            <a:srgbClr val="FF0000">
              <a:alpha val="20000"/>
            </a:srgbClr>
          </a:solidFill>
          <a:ln>
            <a:noFill/>
          </a:ln>
          <a:effectLst>
            <a:glow>
              <a:srgbClr val="7030A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79512" y="745353"/>
            <a:ext cx="460851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chemeClr val="accent1"/>
                </a:solidFill>
              </a:rPr>
              <a:t>Этот способ подходит для любой технологии выращивания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79512" y="745353"/>
            <a:ext cx="4392488" cy="276001"/>
          </a:xfrm>
          <a:prstGeom prst="roundRect">
            <a:avLst/>
          </a:prstGeom>
          <a:noFill/>
          <a:ln w="381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sz="50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9977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FEFE6-2C01-46FD-BA25-A96723CDB8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000" dirty="0" smtClean="0">
                <a:latin typeface="Proxima Nova"/>
              </a:rPr>
              <a:t>УНИВЕРСАЛЬНАЯ СХЕМА </a:t>
            </a:r>
            <a:r>
              <a:rPr lang="ru-RU" sz="2000" dirty="0">
                <a:latin typeface="Proxima Nova"/>
              </a:rPr>
              <a:t>ПИТАНИЯ ЗЕМЛЯНИКИ</a:t>
            </a:r>
          </a:p>
          <a:p>
            <a:pPr lvl="1"/>
            <a:r>
              <a:rPr lang="ru-RU" sz="1800" dirty="0" smtClean="0">
                <a:latin typeface="Proxima Nova"/>
              </a:rPr>
              <a:t>ФЕРТИГАЦИЯ. ВЕГЕТАЦИЯ</a:t>
            </a:r>
            <a:endParaRPr lang="ru-RU" sz="1800" dirty="0">
              <a:latin typeface="Proxima Nova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7BD1DD-297F-4460-9122-E4BDB3313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1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C6961-2EC2-4846-8118-47565CCB3469}" type="slidenum">
              <a:rPr kumimoji="0" lang="en-GB" sz="746" b="1" i="0" u="none" strike="noStrike" kern="1200" cap="none" spc="0" normalizeH="0" baseline="0" noProof="0">
                <a:ln>
                  <a:noFill/>
                </a:ln>
                <a:solidFill>
                  <a:srgbClr val="053868"/>
                </a:solidFill>
                <a:effectLst/>
                <a:uLnTx/>
                <a:uFillTx/>
                <a:latin typeface="Proxima Nova"/>
              </a:rPr>
              <a:pPr marL="0" marR="0" lvl="0" indent="0" algn="r" defTabSz="6814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746" b="1" i="0" u="none" strike="noStrike" kern="1200" cap="none" spc="0" normalizeH="0" baseline="0" noProof="0">
              <a:ln>
                <a:noFill/>
              </a:ln>
              <a:solidFill>
                <a:srgbClr val="053868"/>
              </a:solidFill>
              <a:effectLst/>
              <a:uLnTx/>
              <a:uFillTx/>
              <a:latin typeface="Proxima Nov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7"/>
          <a:stretch/>
        </p:blipFill>
        <p:spPr>
          <a:xfrm>
            <a:off x="6997" y="1995686"/>
            <a:ext cx="9144000" cy="26642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40598" y="1131590"/>
            <a:ext cx="19386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100" b="1" dirty="0" smtClean="0">
                <a:solidFill>
                  <a:srgbClr val="002060"/>
                </a:solidFill>
                <a:latin typeface="Arial"/>
                <a:cs typeface="Arial"/>
              </a:rPr>
              <a:t>Нитрат кальция</a:t>
            </a:r>
            <a:endParaRPr lang="ru-RU" sz="11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sz="1100" dirty="0" smtClean="0">
                <a:solidFill>
                  <a:srgbClr val="002060"/>
                </a:solidFill>
                <a:latin typeface="Arial"/>
                <a:cs typeface="Arial"/>
              </a:rPr>
              <a:t>100-300</a:t>
            </a:r>
            <a:r>
              <a:rPr lang="ru-RU" sz="1100" dirty="0" smtClean="0">
                <a:solidFill>
                  <a:srgbClr val="002060"/>
                </a:solidFill>
                <a:latin typeface="Arial"/>
                <a:cs typeface="Arial"/>
              </a:rPr>
              <a:t> кг/га </a:t>
            </a:r>
          </a:p>
          <a:p>
            <a:pPr algn="ctr">
              <a:defRPr/>
            </a:pPr>
            <a:r>
              <a:rPr lang="ru-RU" sz="1100" dirty="0" smtClean="0">
                <a:solidFill>
                  <a:srgbClr val="002060"/>
                </a:solidFill>
                <a:latin typeface="Arial"/>
                <a:cs typeface="Arial"/>
              </a:rPr>
              <a:t>(дробно по 15-50 кг/га )</a:t>
            </a:r>
            <a:endParaRPr lang="ru-RU" sz="11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240598" y="1131590"/>
            <a:ext cx="2115378" cy="600164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sz="738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6" name="Трапеция 15">
            <a:extLst>
              <a:ext uri="{FF2B5EF4-FFF2-40B4-BE49-F238E27FC236}">
                <a16:creationId xmlns:a16="http://schemas.microsoft.com/office/drawing/2014/main" id="{81E8D649-16D9-47CE-A558-4BAE1DE356E6}"/>
              </a:ext>
            </a:extLst>
          </p:cNvPr>
          <p:cNvSpPr/>
          <p:nvPr/>
        </p:nvSpPr>
        <p:spPr>
          <a:xfrm>
            <a:off x="683568" y="1780967"/>
            <a:ext cx="5256584" cy="1121458"/>
          </a:xfrm>
          <a:prstGeom prst="trapezoid">
            <a:avLst>
              <a:gd name="adj" fmla="val 161214"/>
            </a:avLst>
          </a:prstGeom>
          <a:solidFill>
            <a:srgbClr val="00B050">
              <a:alpha val="20000"/>
            </a:srgbClr>
          </a:solidFill>
          <a:ln>
            <a:noFill/>
          </a:ln>
          <a:effectLst>
            <a:glow>
              <a:srgbClr val="7030A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8959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FEFE6-2C01-46FD-BA25-A96723CDB8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000" dirty="0" smtClean="0">
                <a:latin typeface="Proxima Nova"/>
              </a:rPr>
              <a:t>УНИВЕРСАЛЬНАЯ СХЕМА </a:t>
            </a:r>
            <a:r>
              <a:rPr lang="ru-RU" sz="2000" dirty="0">
                <a:latin typeface="Proxima Nova"/>
              </a:rPr>
              <a:t>ПИТАНИЯ ЗЕМЛЯНИКИ</a:t>
            </a:r>
          </a:p>
          <a:p>
            <a:pPr lvl="1"/>
            <a:r>
              <a:rPr lang="ru-RU" sz="1800" dirty="0" smtClean="0">
                <a:latin typeface="Proxima Nova"/>
              </a:rPr>
              <a:t>ФЕРТИГАЦИЯ. ВЕГЕТАЦИЯ</a:t>
            </a:r>
            <a:endParaRPr lang="ru-RU" sz="1800" dirty="0">
              <a:latin typeface="Proxima Nova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7BD1DD-297F-4460-9122-E4BDB3313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1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C6961-2EC2-4846-8118-47565CCB3469}" type="slidenum">
              <a:rPr kumimoji="0" lang="en-GB" sz="746" b="1" i="0" u="none" strike="noStrike" kern="1200" cap="none" spc="0" normalizeH="0" baseline="0" noProof="0">
                <a:ln>
                  <a:noFill/>
                </a:ln>
                <a:solidFill>
                  <a:srgbClr val="053868"/>
                </a:solidFill>
                <a:effectLst/>
                <a:uLnTx/>
                <a:uFillTx/>
                <a:latin typeface="Proxima Nova"/>
              </a:rPr>
              <a:pPr marL="0" marR="0" lvl="0" indent="0" algn="r" defTabSz="6814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746" b="1" i="0" u="none" strike="noStrike" kern="1200" cap="none" spc="0" normalizeH="0" baseline="0" noProof="0">
              <a:ln>
                <a:noFill/>
              </a:ln>
              <a:solidFill>
                <a:srgbClr val="053868"/>
              </a:solidFill>
              <a:effectLst/>
              <a:uLnTx/>
              <a:uFillTx/>
              <a:latin typeface="Proxima Nov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7"/>
          <a:stretch/>
        </p:blipFill>
        <p:spPr>
          <a:xfrm>
            <a:off x="6997" y="1995686"/>
            <a:ext cx="9144000" cy="26642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61974" y="1185892"/>
            <a:ext cx="19386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100" b="1" dirty="0" err="1" smtClean="0">
                <a:solidFill>
                  <a:srgbClr val="002060"/>
                </a:solidFill>
                <a:latin typeface="Arial"/>
                <a:cs typeface="Arial"/>
              </a:rPr>
              <a:t>Аквалис</a:t>
            </a:r>
            <a:r>
              <a:rPr lang="ru-RU" sz="11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1100" b="1" dirty="0" smtClean="0">
                <a:solidFill>
                  <a:srgbClr val="002060"/>
                </a:solidFill>
                <a:latin typeface="Arial"/>
                <a:cs typeface="Arial"/>
              </a:rPr>
              <a:t>18-18-18</a:t>
            </a:r>
            <a:endParaRPr lang="ru-RU" sz="11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sz="1100" dirty="0" smtClean="0">
                <a:solidFill>
                  <a:srgbClr val="002060"/>
                </a:solidFill>
                <a:latin typeface="Arial"/>
                <a:cs typeface="Arial"/>
              </a:rPr>
              <a:t>100-300</a:t>
            </a:r>
            <a:r>
              <a:rPr lang="ru-RU" sz="1100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1100" dirty="0" smtClean="0">
                <a:solidFill>
                  <a:srgbClr val="002060"/>
                </a:solidFill>
                <a:latin typeface="Arial"/>
                <a:cs typeface="Arial"/>
              </a:rPr>
              <a:t>кг/га </a:t>
            </a:r>
            <a:endParaRPr lang="ru-RU" sz="11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344575" y="1131590"/>
            <a:ext cx="2115378" cy="536356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sz="738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0152" y="1203598"/>
            <a:ext cx="14974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100" b="1" dirty="0" err="1" smtClean="0">
                <a:solidFill>
                  <a:srgbClr val="002060"/>
                </a:solidFill>
                <a:latin typeface="Arial"/>
                <a:cs typeface="Arial"/>
              </a:rPr>
              <a:t>Аквалис</a:t>
            </a:r>
            <a:r>
              <a:rPr lang="ru-RU" sz="1100" b="1" dirty="0" smtClean="0">
                <a:solidFill>
                  <a:srgbClr val="002060"/>
                </a:solidFill>
                <a:latin typeface="Arial"/>
                <a:cs typeface="Arial"/>
              </a:rPr>
              <a:t> 3-11-38</a:t>
            </a:r>
            <a:endParaRPr lang="ru-RU" sz="11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sz="1100" dirty="0" smtClean="0">
                <a:solidFill>
                  <a:srgbClr val="002060"/>
                </a:solidFill>
                <a:latin typeface="Arial"/>
                <a:cs typeface="Arial"/>
              </a:rPr>
              <a:t>100-300 кг/га</a:t>
            </a:r>
            <a:endParaRPr lang="ru-RU" sz="11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940152" y="1204094"/>
            <a:ext cx="1497460" cy="399511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sz="738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5616" y="1454775"/>
            <a:ext cx="14260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100" b="1" dirty="0" err="1" smtClean="0">
                <a:solidFill>
                  <a:srgbClr val="002060"/>
                </a:solidFill>
                <a:latin typeface="Arial"/>
                <a:cs typeface="Arial"/>
              </a:rPr>
              <a:t>Аквалис</a:t>
            </a:r>
            <a:r>
              <a:rPr lang="ru-RU" sz="11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1100" b="1" dirty="0" smtClean="0">
                <a:solidFill>
                  <a:srgbClr val="002060"/>
                </a:solidFill>
                <a:latin typeface="Arial"/>
                <a:cs typeface="Arial"/>
              </a:rPr>
              <a:t>1</a:t>
            </a:r>
            <a:r>
              <a:rPr lang="ru-RU" sz="1100" b="1" dirty="0" smtClean="0">
                <a:solidFill>
                  <a:srgbClr val="002060"/>
                </a:solidFill>
                <a:latin typeface="Arial"/>
                <a:cs typeface="Arial"/>
              </a:rPr>
              <a:t>3-40-13</a:t>
            </a:r>
            <a:endParaRPr lang="ru-RU" sz="11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sz="1100" dirty="0" smtClean="0">
                <a:solidFill>
                  <a:srgbClr val="002060"/>
                </a:solidFill>
                <a:latin typeface="Arial"/>
                <a:cs typeface="Arial"/>
              </a:rPr>
              <a:t>25-50</a:t>
            </a:r>
            <a:r>
              <a:rPr lang="ru-RU" sz="1100" dirty="0" smtClean="0">
                <a:solidFill>
                  <a:srgbClr val="002060"/>
                </a:solidFill>
                <a:latin typeface="Arial"/>
                <a:cs typeface="Arial"/>
              </a:rPr>
              <a:t> кг/га</a:t>
            </a:r>
            <a:endParaRPr lang="ru-RU" sz="11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115615" y="1419622"/>
            <a:ext cx="1426012" cy="466040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sz="738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5" name="Трапеция 14">
            <a:extLst>
              <a:ext uri="{FF2B5EF4-FFF2-40B4-BE49-F238E27FC236}">
                <a16:creationId xmlns:a16="http://schemas.microsoft.com/office/drawing/2014/main" id="{81E8D649-16D9-47CE-A558-4BAE1DE356E6}"/>
              </a:ext>
            </a:extLst>
          </p:cNvPr>
          <p:cNvSpPr/>
          <p:nvPr/>
        </p:nvSpPr>
        <p:spPr>
          <a:xfrm>
            <a:off x="605071" y="1932911"/>
            <a:ext cx="2376264" cy="1057629"/>
          </a:xfrm>
          <a:prstGeom prst="trapezoid">
            <a:avLst>
              <a:gd name="adj" fmla="val 72883"/>
            </a:avLst>
          </a:prstGeom>
          <a:solidFill>
            <a:srgbClr val="FFFF00">
              <a:alpha val="20000"/>
            </a:srgbClr>
          </a:solidFill>
          <a:ln>
            <a:noFill/>
          </a:ln>
          <a:effectLst>
            <a:glow>
              <a:srgbClr val="7030A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Трапеция 15">
            <a:extLst>
              <a:ext uri="{FF2B5EF4-FFF2-40B4-BE49-F238E27FC236}">
                <a16:creationId xmlns:a16="http://schemas.microsoft.com/office/drawing/2014/main" id="{81E8D649-16D9-47CE-A558-4BAE1DE356E6}"/>
              </a:ext>
            </a:extLst>
          </p:cNvPr>
          <p:cNvSpPr/>
          <p:nvPr/>
        </p:nvSpPr>
        <p:spPr>
          <a:xfrm>
            <a:off x="3275856" y="1666315"/>
            <a:ext cx="2194780" cy="1121458"/>
          </a:xfrm>
          <a:prstGeom prst="trapezoid">
            <a:avLst>
              <a:gd name="adj" fmla="val 72883"/>
            </a:avLst>
          </a:prstGeom>
          <a:solidFill>
            <a:srgbClr val="00B050">
              <a:alpha val="20000"/>
            </a:srgbClr>
          </a:solidFill>
          <a:ln>
            <a:noFill/>
          </a:ln>
          <a:effectLst>
            <a:glow>
              <a:srgbClr val="7030A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Трапеция 16">
            <a:extLst>
              <a:ext uri="{FF2B5EF4-FFF2-40B4-BE49-F238E27FC236}">
                <a16:creationId xmlns:a16="http://schemas.microsoft.com/office/drawing/2014/main" id="{81E8D649-16D9-47CE-A558-4BAE1DE356E6}"/>
              </a:ext>
            </a:extLst>
          </p:cNvPr>
          <p:cNvSpPr/>
          <p:nvPr/>
        </p:nvSpPr>
        <p:spPr>
          <a:xfrm>
            <a:off x="5470636" y="1690820"/>
            <a:ext cx="2197708" cy="1096953"/>
          </a:xfrm>
          <a:prstGeom prst="trapezoid">
            <a:avLst>
              <a:gd name="adj" fmla="val 72883"/>
            </a:avLst>
          </a:prstGeom>
          <a:solidFill>
            <a:srgbClr val="FF0000">
              <a:alpha val="20000"/>
            </a:srgbClr>
          </a:solidFill>
          <a:ln>
            <a:noFill/>
          </a:ln>
          <a:effectLst>
            <a:glow>
              <a:srgbClr val="7030A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71153" y="782259"/>
            <a:ext cx="26228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accent1"/>
                </a:solidFill>
              </a:rPr>
              <a:t>N </a:t>
            </a:r>
            <a:r>
              <a:rPr lang="ru-RU" sz="1100" b="1" dirty="0" smtClean="0">
                <a:solidFill>
                  <a:schemeClr val="accent1"/>
                </a:solidFill>
              </a:rPr>
              <a:t>20-</a:t>
            </a:r>
            <a:r>
              <a:rPr lang="en-US" sz="1100" b="1" dirty="0" smtClean="0">
                <a:solidFill>
                  <a:schemeClr val="accent1"/>
                </a:solidFill>
              </a:rPr>
              <a:t>70</a:t>
            </a:r>
            <a:r>
              <a:rPr lang="en-US" sz="1400" b="1" dirty="0" smtClean="0">
                <a:solidFill>
                  <a:schemeClr val="accent1"/>
                </a:solidFill>
              </a:rPr>
              <a:t> </a:t>
            </a:r>
            <a:r>
              <a:rPr lang="ru-RU" sz="1400" b="1" dirty="0" smtClean="0">
                <a:solidFill>
                  <a:schemeClr val="accent1"/>
                </a:solidFill>
              </a:rPr>
              <a:t>Р</a:t>
            </a:r>
            <a:r>
              <a:rPr lang="ru-RU" sz="1050" b="1" dirty="0" smtClean="0">
                <a:solidFill>
                  <a:schemeClr val="accent1"/>
                </a:solidFill>
              </a:rPr>
              <a:t>2</a:t>
            </a:r>
            <a:r>
              <a:rPr lang="ru-RU" sz="1400" b="1" dirty="0" smtClean="0">
                <a:solidFill>
                  <a:schemeClr val="accent1"/>
                </a:solidFill>
              </a:rPr>
              <a:t>О</a:t>
            </a:r>
            <a:r>
              <a:rPr lang="ru-RU" sz="1050" b="1" dirty="0" smtClean="0">
                <a:solidFill>
                  <a:schemeClr val="accent1"/>
                </a:solidFill>
              </a:rPr>
              <a:t>5</a:t>
            </a:r>
            <a:r>
              <a:rPr lang="ru-RU" sz="1400" b="1" dirty="0" smtClean="0">
                <a:solidFill>
                  <a:schemeClr val="accent1"/>
                </a:solidFill>
              </a:rPr>
              <a:t> </a:t>
            </a:r>
            <a:r>
              <a:rPr lang="en-US" sz="1100" b="1" dirty="0" smtClean="0">
                <a:solidFill>
                  <a:schemeClr val="accent1"/>
                </a:solidFill>
              </a:rPr>
              <a:t>40-100</a:t>
            </a:r>
            <a:r>
              <a:rPr lang="ru-RU" sz="1400" b="1" dirty="0" smtClean="0">
                <a:solidFill>
                  <a:schemeClr val="accent1"/>
                </a:solidFill>
              </a:rPr>
              <a:t>, </a:t>
            </a:r>
            <a:r>
              <a:rPr lang="ru-RU" sz="1400" b="1" dirty="0">
                <a:solidFill>
                  <a:schemeClr val="accent1"/>
                </a:solidFill>
              </a:rPr>
              <a:t>К</a:t>
            </a:r>
            <a:r>
              <a:rPr lang="ru-RU" sz="1050" b="1" dirty="0">
                <a:solidFill>
                  <a:schemeClr val="accent1"/>
                </a:solidFill>
              </a:rPr>
              <a:t>2</a:t>
            </a:r>
            <a:r>
              <a:rPr lang="ru-RU" sz="1400" b="1" dirty="0">
                <a:solidFill>
                  <a:schemeClr val="accent1"/>
                </a:solidFill>
              </a:rPr>
              <a:t>О </a:t>
            </a:r>
            <a:r>
              <a:rPr lang="en-US" sz="1100" b="1" dirty="0" smtClean="0">
                <a:solidFill>
                  <a:schemeClr val="accent1"/>
                </a:solidFill>
              </a:rPr>
              <a:t>6</a:t>
            </a:r>
            <a:r>
              <a:rPr lang="ru-RU" sz="1100" b="1" dirty="0" smtClean="0">
                <a:solidFill>
                  <a:schemeClr val="accent1"/>
                </a:solidFill>
              </a:rPr>
              <a:t>0-</a:t>
            </a:r>
            <a:r>
              <a:rPr lang="en-US" sz="1100" b="1" dirty="0" smtClean="0">
                <a:solidFill>
                  <a:schemeClr val="accent1"/>
                </a:solidFill>
              </a:rPr>
              <a:t>230</a:t>
            </a:r>
            <a:endParaRPr lang="ru-RU" sz="1100" b="1" dirty="0">
              <a:solidFill>
                <a:schemeClr val="accent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71153" y="782259"/>
            <a:ext cx="2522874" cy="349332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sz="738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1649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Text Placeholder 5"/>
          <p:cNvSpPr txBox="1">
            <a:spLocks noGrp="1"/>
          </p:cNvSpPr>
          <p:nvPr>
            <p:ph type="body" sz="quarter" idx="1"/>
          </p:nvPr>
        </p:nvSpPr>
        <p:spPr>
          <a:xfrm>
            <a:off x="323528" y="843559"/>
            <a:ext cx="6984776" cy="864096"/>
          </a:xfrm>
          <a:prstGeom prst="rect">
            <a:avLst/>
          </a:prstGeom>
        </p:spPr>
        <p:txBody>
          <a:bodyPr/>
          <a:lstStyle/>
          <a:p>
            <a:r>
              <a:rPr lang="ru-RU" sz="2400" dirty="0" smtClean="0"/>
              <a:t>6. Группа запросов – ГИДРОПОНИКА</a:t>
            </a:r>
          </a:p>
        </p:txBody>
      </p:sp>
      <p:pic>
        <p:nvPicPr>
          <p:cNvPr id="5" name="Picture 4" descr="https://esquilo.io/png/thumb/K7y280eWEfY0xON-Fresh-Berry-Mix-Transparent-PNG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95486"/>
            <a:ext cx="4392488" cy="459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663312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FEFE6-2C01-46FD-BA25-A96723CDB8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000" dirty="0" smtClean="0">
                <a:latin typeface="Proxima Nova"/>
              </a:rPr>
              <a:t>Самые популярные вопросы</a:t>
            </a:r>
            <a:endParaRPr lang="ru-RU" sz="2000" dirty="0">
              <a:latin typeface="Proxima Nova"/>
            </a:endParaRPr>
          </a:p>
          <a:p>
            <a:pPr lvl="1"/>
            <a:r>
              <a:rPr lang="ru-RU" sz="1800" dirty="0" smtClean="0">
                <a:latin typeface="Proxima Nova"/>
              </a:rPr>
              <a:t>ГИДРОПОНИКА</a:t>
            </a:r>
            <a:endParaRPr lang="ru-RU" sz="1800" dirty="0">
              <a:latin typeface="Proxima Nova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7BD1DD-297F-4460-9122-E4BDB3313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1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C6961-2EC2-4846-8118-47565CCB3469}" type="slidenum">
              <a:rPr kumimoji="0" lang="en-GB" sz="746" b="1" i="0" u="none" strike="noStrike" kern="1200" cap="none" spc="0" normalizeH="0" baseline="0" noProof="0">
                <a:ln>
                  <a:noFill/>
                </a:ln>
                <a:solidFill>
                  <a:srgbClr val="053868"/>
                </a:solidFill>
                <a:effectLst/>
                <a:uLnTx/>
                <a:uFillTx/>
                <a:latin typeface="Proxima Nova"/>
              </a:rPr>
              <a:pPr marL="0" marR="0" lvl="0" indent="0" algn="r" defTabSz="6814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746" b="1" i="0" u="none" strike="noStrike" kern="1200" cap="none" spc="0" normalizeH="0" baseline="0" noProof="0">
              <a:ln>
                <a:noFill/>
              </a:ln>
              <a:solidFill>
                <a:srgbClr val="053868"/>
              </a:solidFill>
              <a:effectLst/>
              <a:uLnTx/>
              <a:uFillTx/>
              <a:latin typeface="Proxima Nova"/>
            </a:endParaRPr>
          </a:p>
        </p:txBody>
      </p:sp>
      <p:sp>
        <p:nvSpPr>
          <p:cNvPr id="7" name="Text Placeholder 5"/>
          <p:cNvSpPr txBox="1">
            <a:spLocks/>
          </p:cNvSpPr>
          <p:nvPr/>
        </p:nvSpPr>
        <p:spPr>
          <a:xfrm>
            <a:off x="539552" y="987574"/>
            <a:ext cx="4176464" cy="15121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514350" rtl="0" eaLnBrk="1" latinLnBrk="0" hangingPunct="1">
              <a:lnSpc>
                <a:spcPts val="1013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None/>
              <a:defRPr sz="788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514350" rtl="0" eaLnBrk="1" latinLnBrk="0" hangingPunct="1">
              <a:lnSpc>
                <a:spcPts val="1013"/>
              </a:lnSpc>
              <a:spcBef>
                <a:spcPts val="0"/>
              </a:spcBef>
              <a:spcAft>
                <a:spcPts val="338"/>
              </a:spcAft>
              <a:buClr>
                <a:schemeClr val="accent3"/>
              </a:buClr>
              <a:buFont typeface="Arial" panose="020B0604020202020204" pitchFamily="34" charset="0"/>
              <a:buNone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73" indent="-130373" algn="l" defTabSz="514350" rtl="0" eaLnBrk="1" latinLnBrk="0" hangingPunct="1">
              <a:lnSpc>
                <a:spcPts val="1013"/>
              </a:lnSpc>
              <a:spcBef>
                <a:spcPts val="338"/>
              </a:spcBef>
              <a:spcAft>
                <a:spcPts val="338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373" indent="-130373" algn="l" defTabSz="514350" rtl="0" eaLnBrk="1" latinLnBrk="0" hangingPunct="1">
              <a:lnSpc>
                <a:spcPts val="1013"/>
              </a:lnSpc>
              <a:spcBef>
                <a:spcPts val="338"/>
              </a:spcBef>
              <a:spcAft>
                <a:spcPts val="338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73" indent="-130373" algn="l" defTabSz="514350" rtl="0" eaLnBrk="1" latinLnBrk="0" hangingPunct="1">
              <a:lnSpc>
                <a:spcPts val="1013"/>
              </a:lnSpc>
              <a:spcBef>
                <a:spcPts val="338"/>
              </a:spcBef>
              <a:spcAft>
                <a:spcPts val="338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dirty="0" smtClean="0"/>
              <a:t>Гидропоника</a:t>
            </a:r>
            <a:r>
              <a:rPr lang="ru-RU" sz="1200" dirty="0"/>
              <a:t>. Сколько удобрений необходимо на сезон?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dirty="0"/>
              <a:t>Я посадил клубнику в кокос, какие удобрения посоветуете?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dirty="0"/>
              <a:t>Гидропоника, на следующей неделе буду высаживать рассаду, </a:t>
            </a:r>
            <a:r>
              <a:rPr lang="ru-RU" sz="1200" dirty="0" smtClean="0"/>
              <a:t>ДАЙТЕ </a:t>
            </a:r>
            <a:r>
              <a:rPr lang="ru-RU" sz="1200" dirty="0"/>
              <a:t>схему питания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dirty="0"/>
              <a:t>Клубника на гидропонике, как использовать </a:t>
            </a:r>
            <a:r>
              <a:rPr lang="ru-RU" sz="1200" dirty="0" err="1"/>
              <a:t>Аквалис</a:t>
            </a:r>
            <a:r>
              <a:rPr lang="ru-RU" sz="1200" dirty="0"/>
              <a:t> на всех этапах роста и развития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dirty="0"/>
              <a:t>Выращиваю клубнику на минеральной вате в теплице, купил </a:t>
            </a:r>
            <a:r>
              <a:rPr lang="ru-RU" sz="1200" dirty="0" err="1"/>
              <a:t>Аквалисы</a:t>
            </a:r>
            <a:r>
              <a:rPr lang="ru-RU" sz="1200" dirty="0"/>
              <a:t> </a:t>
            </a:r>
            <a:r>
              <a:rPr lang="ru-RU" sz="1200" dirty="0" smtClean="0"/>
              <a:t>- Старт</a:t>
            </a:r>
            <a:r>
              <a:rPr lang="ru-RU" sz="1200" dirty="0"/>
              <a:t>, Развитие и Финал, нужно ли еще что-то приобрести</a:t>
            </a:r>
            <a:r>
              <a:rPr lang="ru-RU" sz="1200" dirty="0" smtClean="0"/>
              <a:t>?</a:t>
            </a:r>
            <a:endParaRPr lang="ru-RU" sz="1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131590"/>
            <a:ext cx="3722620" cy="279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908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E1F157-0598-4AE8-95B3-902F9746A17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" y="4893469"/>
            <a:ext cx="621506" cy="144066"/>
          </a:xfrm>
        </p:spPr>
        <p:txBody>
          <a:bodyPr/>
          <a:lstStyle/>
          <a:p>
            <a:fld id="{B6FC6961-2EC2-4846-8118-47565CCB3469}" type="slidenum">
              <a:rPr lang="en-GB" smtClean="0"/>
              <a:t>45</a:t>
            </a:fld>
            <a:endParaRPr lang="en-GB"/>
          </a:p>
        </p:txBody>
      </p:sp>
      <p:sp>
        <p:nvSpPr>
          <p:cNvPr id="4" name="Прямоугольник 3"/>
          <p:cNvSpPr/>
          <p:nvPr/>
        </p:nvSpPr>
        <p:spPr>
          <a:xfrm>
            <a:off x="0" y="156364"/>
            <a:ext cx="914399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>
                <a:solidFill>
                  <a:schemeClr val="accent1"/>
                </a:solidFill>
              </a:rPr>
              <a:t>Спасибо за внимание!</a:t>
            </a:r>
          </a:p>
          <a:p>
            <a:pPr algn="ctr"/>
            <a:r>
              <a:rPr lang="ru-RU" sz="1350" dirty="0">
                <a:solidFill>
                  <a:schemeClr val="accent1"/>
                </a:solidFill>
              </a:rPr>
              <a:t>Если у вас остались вопросы – напишете нам!</a:t>
            </a:r>
            <a:br>
              <a:rPr lang="ru-RU" sz="1350" dirty="0">
                <a:solidFill>
                  <a:schemeClr val="accent1"/>
                </a:solidFill>
              </a:rPr>
            </a:br>
            <a:r>
              <a:rPr lang="ru-RU" sz="1350" dirty="0">
                <a:solidFill>
                  <a:schemeClr val="accent1"/>
                </a:solidFill>
              </a:rPr>
              <a:t>Агрохимический сервис ЕвроХим </a:t>
            </a:r>
            <a:r>
              <a:rPr lang="en-US" sz="1350" b="1" dirty="0">
                <a:solidFill>
                  <a:schemeClr val="accent1"/>
                </a:solidFill>
                <a:hlinkClick r:id="rId2"/>
              </a:rPr>
              <a:t>agrodep@eurochem.ru</a:t>
            </a:r>
            <a:endParaRPr lang="ru-RU" sz="1350" b="1" dirty="0">
              <a:solidFill>
                <a:schemeClr val="accent1"/>
              </a:solidFill>
            </a:endParaRPr>
          </a:p>
          <a:p>
            <a:pPr algn="ctr"/>
            <a:r>
              <a:rPr lang="ru-RU" sz="1350" dirty="0">
                <a:solidFill>
                  <a:schemeClr val="accent1"/>
                </a:solidFill>
              </a:rPr>
              <a:t>И в социальных сетях «Удобрения ЕвроХим»</a:t>
            </a:r>
            <a:endParaRPr lang="en-US" sz="1350" dirty="0">
              <a:solidFill>
                <a:schemeClr val="accent1"/>
              </a:solidFill>
            </a:endParaRPr>
          </a:p>
          <a:p>
            <a:pPr algn="ctr"/>
            <a:endParaRPr lang="ru-RU" sz="1350" dirty="0">
              <a:solidFill>
                <a:schemeClr val="accent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3"/>
          <a:stretch/>
        </p:blipFill>
        <p:spPr>
          <a:xfrm>
            <a:off x="0" y="3724978"/>
            <a:ext cx="5334802" cy="100343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20871" y="1252975"/>
            <a:ext cx="607325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>
                <a:solidFill>
                  <a:srgbClr val="002060"/>
                </a:solidFill>
                <a:latin typeface="Proxima Nova Light"/>
                <a:cs typeface="Proxima Nova Light"/>
              </a:rPr>
              <a:t>Дмитрий Сидоренко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solidFill>
                  <a:srgbClr val="002060"/>
                </a:solidFill>
                <a:latin typeface="Proxima Nova Light"/>
                <a:cs typeface="Proxima Nova Light"/>
              </a:rPr>
              <a:t>Руководитель </a:t>
            </a:r>
            <a:r>
              <a:rPr lang="ru-RU" sz="1200" dirty="0" err="1">
                <a:solidFill>
                  <a:srgbClr val="002060"/>
                </a:solidFill>
                <a:latin typeface="Proxima Nova Light"/>
                <a:cs typeface="Proxima Nova Light"/>
              </a:rPr>
              <a:t>агронаправления</a:t>
            </a:r>
            <a:r>
              <a:rPr lang="ru-RU" sz="1200" dirty="0">
                <a:solidFill>
                  <a:srgbClr val="002060"/>
                </a:solidFill>
                <a:latin typeface="Proxima Nova Light"/>
                <a:cs typeface="Proxima Nova Light"/>
              </a:rPr>
              <a:t> ЮГ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solidFill>
                  <a:srgbClr val="002060"/>
                </a:solidFill>
                <a:latin typeface="Proxima Nova Light"/>
                <a:cs typeface="Proxima Nova Light"/>
              </a:rPr>
              <a:t>M: +7 918 387 73 57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002060"/>
                </a:solidFill>
                <a:latin typeface="Proxima Nova Light"/>
                <a:cs typeface="Proxima Nova Light"/>
                <a:hlinkClick r:id="rId4"/>
              </a:rPr>
              <a:t>Dmitry.Sidorenko@eurochem.ru </a:t>
            </a:r>
            <a:r>
              <a:rPr lang="en-US" sz="1200" dirty="0">
                <a:solidFill>
                  <a:srgbClr val="002060"/>
                </a:solidFill>
                <a:latin typeface="Proxima Nova Light"/>
                <a:cs typeface="Proxima Nova Light"/>
              </a:rPr>
              <a:t> </a:t>
            </a:r>
            <a:endParaRPr lang="ru-RU" sz="1200" dirty="0">
              <a:solidFill>
                <a:srgbClr val="002060"/>
              </a:solidFill>
              <a:latin typeface="Proxima Nova Light"/>
              <a:cs typeface="Proxima Nova Light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solidFill>
                  <a:srgbClr val="002060"/>
                </a:solidFill>
                <a:latin typeface="Proxima Nova Light"/>
                <a:cs typeface="Proxima Nova Light"/>
              </a:rPr>
              <a:t>Максим Максимов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solidFill>
                  <a:srgbClr val="002060"/>
                </a:solidFill>
                <a:latin typeface="Proxima Nova Light"/>
                <a:cs typeface="Proxima Nova Light"/>
              </a:rPr>
              <a:t>Специалист по защищенному грунту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solidFill>
                  <a:srgbClr val="002060"/>
                </a:solidFill>
                <a:latin typeface="Proxima Nova Light"/>
                <a:cs typeface="Proxima Nova Light"/>
              </a:rPr>
              <a:t>M: +7 910 200 36 97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002060"/>
                </a:solidFill>
                <a:latin typeface="Proxima Nova Light"/>
                <a:cs typeface="Proxima Nova Light"/>
                <a:hlinkClick r:id="rId4"/>
              </a:rPr>
              <a:t>Maksim.Stolyarov@eurochem.ru </a:t>
            </a:r>
            <a:r>
              <a:rPr lang="en-US" sz="1200" dirty="0">
                <a:solidFill>
                  <a:srgbClr val="002060"/>
                </a:solidFill>
                <a:latin typeface="Proxima Nova Light"/>
                <a:cs typeface="Proxima Nova Light"/>
              </a:rPr>
              <a:t> </a:t>
            </a:r>
            <a:endParaRPr lang="ru-RU" sz="1200" dirty="0">
              <a:solidFill>
                <a:srgbClr val="002060"/>
              </a:solidFill>
              <a:latin typeface="Proxima Nova Light"/>
              <a:cs typeface="Proxima Nova Light"/>
            </a:endParaRPr>
          </a:p>
          <a:p>
            <a:endParaRPr lang="ru-RU" sz="1200" dirty="0">
              <a:solidFill>
                <a:srgbClr val="002060"/>
              </a:solidFill>
              <a:latin typeface="Proxima Nova Light"/>
              <a:cs typeface="Proxima Nova Light"/>
            </a:endParaRPr>
          </a:p>
        </p:txBody>
      </p:sp>
      <p:pic>
        <p:nvPicPr>
          <p:cNvPr id="8" name="Picture 2" descr="https://cutewallpaper.org/24/berries-png/free-transparent-berries-png-images-page-2-pngaaacom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19218"/>
            <a:ext cx="4474468" cy="214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831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FEFE6-2C01-46FD-BA25-A96723CDB8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000" dirty="0" smtClean="0">
                <a:latin typeface="Proxima Nova"/>
              </a:rPr>
              <a:t>Самые популярные вопросы</a:t>
            </a:r>
            <a:endParaRPr lang="ru-RU" sz="2000" dirty="0">
              <a:latin typeface="Proxima Nova"/>
            </a:endParaRPr>
          </a:p>
          <a:p>
            <a:pPr lvl="1"/>
            <a:r>
              <a:rPr lang="ru-RU" sz="1800" dirty="0" smtClean="0">
                <a:latin typeface="Proxima Nova"/>
              </a:rPr>
              <a:t>ПРОБЛЕМЫ</a:t>
            </a:r>
            <a:endParaRPr lang="ru-RU" sz="1800" dirty="0">
              <a:latin typeface="Proxima Nova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7BD1DD-297F-4460-9122-E4BDB3313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1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C6961-2EC2-4846-8118-47565CCB3469}" type="slidenum">
              <a:rPr kumimoji="0" lang="en-GB" sz="746" b="1" i="0" u="none" strike="noStrike" kern="1200" cap="none" spc="0" normalizeH="0" baseline="0" noProof="0">
                <a:ln>
                  <a:noFill/>
                </a:ln>
                <a:solidFill>
                  <a:srgbClr val="053868"/>
                </a:solidFill>
                <a:effectLst/>
                <a:uLnTx/>
                <a:uFillTx/>
                <a:latin typeface="Proxima Nova"/>
              </a:rPr>
              <a:pPr marL="0" marR="0" lvl="0" indent="0" algn="r" defTabSz="6814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746" b="1" i="0" u="none" strike="noStrike" kern="1200" cap="none" spc="0" normalizeH="0" baseline="0" noProof="0">
              <a:ln>
                <a:noFill/>
              </a:ln>
              <a:solidFill>
                <a:srgbClr val="053868"/>
              </a:solidFill>
              <a:effectLst/>
              <a:uLnTx/>
              <a:uFillTx/>
              <a:latin typeface="Proxima Nova"/>
            </a:endParaRPr>
          </a:p>
        </p:txBody>
      </p:sp>
      <p:sp>
        <p:nvSpPr>
          <p:cNvPr id="7" name="Text Placeholder 5"/>
          <p:cNvSpPr txBox="1">
            <a:spLocks/>
          </p:cNvSpPr>
          <p:nvPr/>
        </p:nvSpPr>
        <p:spPr>
          <a:xfrm>
            <a:off x="539552" y="843558"/>
            <a:ext cx="4608512" cy="23042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514350" rtl="0" eaLnBrk="1" latinLnBrk="0" hangingPunct="1">
              <a:lnSpc>
                <a:spcPts val="1013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None/>
              <a:defRPr sz="788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514350" rtl="0" eaLnBrk="1" latinLnBrk="0" hangingPunct="1">
              <a:lnSpc>
                <a:spcPts val="1013"/>
              </a:lnSpc>
              <a:spcBef>
                <a:spcPts val="0"/>
              </a:spcBef>
              <a:spcAft>
                <a:spcPts val="338"/>
              </a:spcAft>
              <a:buClr>
                <a:schemeClr val="accent3"/>
              </a:buClr>
              <a:buFont typeface="Arial" panose="020B0604020202020204" pitchFamily="34" charset="0"/>
              <a:buNone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73" indent="-130373" algn="l" defTabSz="514350" rtl="0" eaLnBrk="1" latinLnBrk="0" hangingPunct="1">
              <a:lnSpc>
                <a:spcPts val="1013"/>
              </a:lnSpc>
              <a:spcBef>
                <a:spcPts val="338"/>
              </a:spcBef>
              <a:spcAft>
                <a:spcPts val="338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373" indent="-130373" algn="l" defTabSz="514350" rtl="0" eaLnBrk="1" latinLnBrk="0" hangingPunct="1">
              <a:lnSpc>
                <a:spcPts val="1013"/>
              </a:lnSpc>
              <a:spcBef>
                <a:spcPts val="338"/>
              </a:spcBef>
              <a:spcAft>
                <a:spcPts val="338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73" indent="-130373" algn="l" defTabSz="514350" rtl="0" eaLnBrk="1" latinLnBrk="0" hangingPunct="1">
              <a:lnSpc>
                <a:spcPts val="1013"/>
              </a:lnSpc>
              <a:spcBef>
                <a:spcPts val="338"/>
              </a:spcBef>
              <a:spcAft>
                <a:spcPts val="338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200" dirty="0" smtClean="0"/>
              <a:t>Сделал подкормку, не растет или все пожелтело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200" dirty="0" smtClean="0"/>
              <a:t>Делаю листовые подкормки, эффекта нет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200" dirty="0" smtClean="0"/>
              <a:t>Регулярно удобряю, урожая нет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200" dirty="0" smtClean="0"/>
              <a:t>Органические удобрения лучше и дешевле, НЕ ХИМИЯ, использую вместо минеральных, но эффекта нет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200" dirty="0" smtClean="0"/>
              <a:t>Ягода мелкая, кислая, медленно зреет, водянистая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200" dirty="0" smtClean="0"/>
              <a:t>И др. вопросы</a:t>
            </a:r>
          </a:p>
          <a:p>
            <a:pPr>
              <a:lnSpc>
                <a:spcPct val="100000"/>
              </a:lnSpc>
            </a:pPr>
            <a:endParaRPr lang="ru-RU" sz="1200" dirty="0" smtClean="0"/>
          </a:p>
          <a:p>
            <a:pPr>
              <a:lnSpc>
                <a:spcPct val="100000"/>
              </a:lnSpc>
            </a:pPr>
            <a:endParaRPr lang="ru-RU" sz="1100" dirty="0">
              <a:latin typeface="Proxima Nova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5" t="22700" r="19288" b="31101"/>
          <a:stretch/>
        </p:blipFill>
        <p:spPr>
          <a:xfrm>
            <a:off x="6897557" y="771550"/>
            <a:ext cx="1896621" cy="15745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2" b="13990"/>
          <a:stretch/>
        </p:blipFill>
        <p:spPr>
          <a:xfrm>
            <a:off x="6897557" y="2382695"/>
            <a:ext cx="1903262" cy="18273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3105" y="968371"/>
            <a:ext cx="1574553" cy="11809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01"/>
          <a:stretch/>
        </p:blipFill>
        <p:spPr>
          <a:xfrm rot="5400000">
            <a:off x="5123531" y="2462722"/>
            <a:ext cx="1827333" cy="16672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69936"/>
          <a:stretch/>
        </p:blipFill>
        <p:spPr>
          <a:xfrm>
            <a:off x="3155492" y="2382695"/>
            <a:ext cx="1990155" cy="182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55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FEFE6-2C01-46FD-BA25-A96723CDB8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000" dirty="0" smtClean="0">
                <a:latin typeface="Proxima Nova"/>
              </a:rPr>
              <a:t>Самые популярные вопросы</a:t>
            </a:r>
            <a:endParaRPr lang="ru-RU" sz="2000" dirty="0">
              <a:latin typeface="Proxima Nova"/>
            </a:endParaRPr>
          </a:p>
          <a:p>
            <a:pPr lvl="1"/>
            <a:r>
              <a:rPr lang="ru-RU" sz="1800" dirty="0" smtClean="0">
                <a:latin typeface="Proxima Nova"/>
              </a:rPr>
              <a:t>ПРОБЛЕМЫ</a:t>
            </a:r>
            <a:endParaRPr lang="ru-RU" sz="1800" dirty="0">
              <a:latin typeface="Proxima Nova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89"/>
          <a:stretch/>
        </p:blipFill>
        <p:spPr bwMode="auto">
          <a:xfrm>
            <a:off x="4644008" y="1131590"/>
            <a:ext cx="3980260" cy="1993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67544" y="1491630"/>
            <a:ext cx="3942106" cy="1574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  <a:buClr>
                <a:srgbClr val="002060"/>
              </a:buClr>
            </a:pPr>
            <a:r>
              <a:rPr lang="ru-RU" b="1" dirty="0">
                <a:solidFill>
                  <a:srgbClr val="002060"/>
                </a:solidFill>
                <a:cs typeface="Arial" panose="020B0604020202020204" pitchFamily="34" charset="0"/>
              </a:rPr>
              <a:t>Избыток </a:t>
            </a:r>
            <a:r>
              <a:rPr lang="en-US" b="1" dirty="0">
                <a:solidFill>
                  <a:srgbClr val="002060"/>
                </a:solidFill>
                <a:cs typeface="Arial" panose="020B0604020202020204" pitchFamily="34" charset="0"/>
              </a:rPr>
              <a:t>N</a:t>
            </a:r>
            <a:endParaRPr lang="ru-RU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171450" indent="-171450">
              <a:spcBef>
                <a:spcPts val="450"/>
              </a:spcBef>
              <a:spcAft>
                <a:spcPts val="45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1125" dirty="0">
                <a:solidFill>
                  <a:srgbClr val="002060"/>
                </a:solidFill>
                <a:cs typeface="Arial" panose="020B0604020202020204" pitchFamily="34" charset="0"/>
              </a:rPr>
              <a:t>Снижение качества продукции</a:t>
            </a:r>
          </a:p>
          <a:p>
            <a:pPr marL="171450" indent="-171450">
              <a:spcBef>
                <a:spcPts val="450"/>
              </a:spcBef>
              <a:spcAft>
                <a:spcPts val="45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1125" dirty="0">
                <a:solidFill>
                  <a:srgbClr val="002060"/>
                </a:solidFill>
                <a:cs typeface="Arial" panose="020B0604020202020204" pitchFamily="34" charset="0"/>
              </a:rPr>
              <a:t>Снижение зимостойкости</a:t>
            </a:r>
          </a:p>
          <a:p>
            <a:pPr marL="171450" indent="-171450">
              <a:spcBef>
                <a:spcPts val="450"/>
              </a:spcBef>
              <a:spcAft>
                <a:spcPts val="45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1125" dirty="0">
                <a:solidFill>
                  <a:srgbClr val="002060"/>
                </a:solidFill>
                <a:cs typeface="Arial" panose="020B0604020202020204" pitchFamily="34" charset="0"/>
              </a:rPr>
              <a:t>Ухудшается хранение </a:t>
            </a:r>
          </a:p>
          <a:p>
            <a:pPr marL="171450" indent="-171450">
              <a:spcBef>
                <a:spcPts val="450"/>
              </a:spcBef>
              <a:spcAft>
                <a:spcPts val="45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1125" dirty="0">
                <a:solidFill>
                  <a:srgbClr val="002060"/>
                </a:solidFill>
                <a:cs typeface="Arial" panose="020B0604020202020204" pitchFamily="34" charset="0"/>
              </a:rPr>
              <a:t>Сильный рост вегетативной массы</a:t>
            </a:r>
          </a:p>
        </p:txBody>
      </p:sp>
    </p:spTree>
    <p:extLst>
      <p:ext uri="{BB962C8B-B14F-4D97-AF65-F5344CB8AC3E}">
        <p14:creationId xmlns:p14="http://schemas.microsoft.com/office/powerpoint/2010/main" val="1452911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FEFE6-2C01-46FD-BA25-A96723CDB8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000" dirty="0" smtClean="0">
                <a:latin typeface="Proxima Nova"/>
              </a:rPr>
              <a:t>Самые популярные вопросы</a:t>
            </a:r>
            <a:endParaRPr lang="ru-RU" sz="2000" dirty="0">
              <a:latin typeface="Proxima Nova"/>
            </a:endParaRPr>
          </a:p>
          <a:p>
            <a:pPr lvl="1"/>
            <a:r>
              <a:rPr lang="ru-RU" sz="1800" dirty="0" smtClean="0">
                <a:latin typeface="Proxima Nova"/>
              </a:rPr>
              <a:t>ПРОБЛЕМЫ</a:t>
            </a:r>
            <a:endParaRPr lang="ru-RU" sz="1800" dirty="0">
              <a:latin typeface="Proxima Nov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2" b="13990"/>
          <a:stretch/>
        </p:blipFill>
        <p:spPr>
          <a:xfrm>
            <a:off x="5436096" y="1383618"/>
            <a:ext cx="2025000" cy="194421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3568" y="987574"/>
            <a:ext cx="3236154" cy="3304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2060"/>
              </a:buClr>
            </a:pPr>
            <a:r>
              <a:rPr lang="ru-RU" b="1" dirty="0">
                <a:solidFill>
                  <a:srgbClr val="002060"/>
                </a:solidFill>
                <a:cs typeface="Arial" panose="020B0604020202020204" pitchFamily="34" charset="0"/>
              </a:rPr>
              <a:t>Кальций</a:t>
            </a:r>
            <a:r>
              <a:rPr lang="en-US" b="1" dirty="0">
                <a:solidFill>
                  <a:srgbClr val="002060"/>
                </a:solidFill>
                <a:cs typeface="Arial" panose="020B0604020202020204" pitchFamily="34" charset="0"/>
              </a:rPr>
              <a:t> Ca</a:t>
            </a:r>
            <a:endParaRPr lang="ru-RU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171450" indent="-171450">
              <a:spcBef>
                <a:spcPts val="450"/>
              </a:spcBef>
              <a:spcAft>
                <a:spcPts val="45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1125" dirty="0">
                <a:solidFill>
                  <a:srgbClr val="002060"/>
                </a:solidFill>
                <a:cs typeface="Arial" panose="020B0604020202020204" pitchFamily="34" charset="0"/>
              </a:rPr>
              <a:t>Строительный элемент для клеточных стенок, </a:t>
            </a:r>
            <a:r>
              <a:rPr lang="ru-RU" sz="1125" dirty="0" err="1">
                <a:solidFill>
                  <a:srgbClr val="002060"/>
                </a:solidFill>
                <a:cs typeface="Arial" panose="020B0604020202020204" pitchFamily="34" charset="0"/>
              </a:rPr>
              <a:t>пектат</a:t>
            </a:r>
            <a:r>
              <a:rPr lang="ru-RU" sz="1125" dirty="0">
                <a:solidFill>
                  <a:srgbClr val="002060"/>
                </a:solidFill>
                <a:cs typeface="Arial" panose="020B0604020202020204" pitchFamily="34" charset="0"/>
              </a:rPr>
              <a:t> кальция</a:t>
            </a:r>
            <a:endParaRPr lang="en-US" sz="1125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171450" indent="-171450">
              <a:spcBef>
                <a:spcPts val="450"/>
              </a:spcBef>
              <a:spcAft>
                <a:spcPts val="45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1125" dirty="0">
                <a:solidFill>
                  <a:srgbClr val="002060"/>
                </a:solidFill>
                <a:cs typeface="Arial" panose="020B0604020202020204" pitchFamily="34" charset="0"/>
              </a:rPr>
              <a:t>Клеточное деление</a:t>
            </a:r>
          </a:p>
          <a:p>
            <a:pPr marL="171450" indent="-171450">
              <a:spcBef>
                <a:spcPts val="450"/>
              </a:spcBef>
              <a:spcAft>
                <a:spcPts val="45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1125" dirty="0">
                <a:solidFill>
                  <a:srgbClr val="002060"/>
                </a:solidFill>
                <a:cs typeface="Arial" panose="020B0604020202020204" pitchFamily="34" charset="0"/>
              </a:rPr>
              <a:t>Рост корневых волосков</a:t>
            </a:r>
          </a:p>
          <a:p>
            <a:pPr marL="171450" indent="-171450">
              <a:spcBef>
                <a:spcPts val="450"/>
              </a:spcBef>
              <a:spcAft>
                <a:spcPts val="45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1125" dirty="0">
                <a:solidFill>
                  <a:srgbClr val="002060"/>
                </a:solidFill>
                <a:cs typeface="Arial" panose="020B0604020202020204" pitchFamily="34" charset="0"/>
              </a:rPr>
              <a:t>Строительный блок в клеточной стенке</a:t>
            </a:r>
            <a:endParaRPr lang="en-US" sz="1125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>
              <a:spcBef>
                <a:spcPts val="450"/>
              </a:spcBef>
              <a:spcAft>
                <a:spcPts val="450"/>
              </a:spcAft>
              <a:buClr>
                <a:srgbClr val="002060"/>
              </a:buClr>
            </a:pPr>
            <a:r>
              <a:rPr lang="ru-RU" b="1" dirty="0">
                <a:solidFill>
                  <a:srgbClr val="002060"/>
                </a:solidFill>
                <a:cs typeface="Arial" panose="020B0604020202020204" pitchFamily="34" charset="0"/>
              </a:rPr>
              <a:t>Недостаток </a:t>
            </a:r>
            <a:r>
              <a:rPr lang="en-US" b="1" dirty="0">
                <a:solidFill>
                  <a:srgbClr val="002060"/>
                </a:solidFill>
                <a:cs typeface="Arial" panose="020B0604020202020204" pitchFamily="34" charset="0"/>
              </a:rPr>
              <a:t>Ca</a:t>
            </a:r>
            <a:endParaRPr lang="en-US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171450" indent="-171450">
              <a:spcBef>
                <a:spcPts val="450"/>
              </a:spcBef>
              <a:spcAft>
                <a:spcPts val="45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1125" dirty="0">
                <a:solidFill>
                  <a:srgbClr val="002060"/>
                </a:solidFill>
                <a:cs typeface="Arial" panose="020B0604020202020204" pitchFamily="34" charset="0"/>
              </a:rPr>
              <a:t>Повышает восприимчивость к грибным заболеваниям</a:t>
            </a:r>
          </a:p>
          <a:p>
            <a:pPr marL="171450" indent="-171450">
              <a:spcBef>
                <a:spcPts val="450"/>
              </a:spcBef>
              <a:spcAft>
                <a:spcPts val="45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1125" dirty="0">
                <a:solidFill>
                  <a:srgbClr val="002060"/>
                </a:solidFill>
                <a:cs typeface="Arial" panose="020B0604020202020204" pitchFamily="34" charset="0"/>
              </a:rPr>
              <a:t>Снижает длительность хранения</a:t>
            </a:r>
          </a:p>
          <a:p>
            <a:pPr marL="171450" indent="-171450">
              <a:spcBef>
                <a:spcPts val="450"/>
              </a:spcBef>
              <a:spcAft>
                <a:spcPts val="45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1125" dirty="0">
                <a:solidFill>
                  <a:srgbClr val="002060"/>
                </a:solidFill>
                <a:cs typeface="Arial" panose="020B0604020202020204" pitchFamily="34" charset="0"/>
              </a:rPr>
              <a:t>Снижается качество </a:t>
            </a:r>
            <a:r>
              <a:rPr lang="ru-RU" sz="1125" dirty="0" smtClean="0">
                <a:solidFill>
                  <a:srgbClr val="002060"/>
                </a:solidFill>
                <a:cs typeface="Arial" panose="020B0604020202020204" pitchFamily="34" charset="0"/>
              </a:rPr>
              <a:t>продукции</a:t>
            </a:r>
            <a:endParaRPr lang="en-US" sz="1125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330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FEFE6-2C01-46FD-BA25-A96723CDB8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000" dirty="0" smtClean="0">
                <a:latin typeface="Proxima Nova"/>
              </a:rPr>
              <a:t>Самые популярные вопросы</a:t>
            </a:r>
            <a:endParaRPr lang="ru-RU" sz="2000" dirty="0">
              <a:latin typeface="Proxima Nova"/>
            </a:endParaRPr>
          </a:p>
          <a:p>
            <a:pPr lvl="1"/>
            <a:r>
              <a:rPr lang="ru-RU" sz="1800" dirty="0" smtClean="0">
                <a:latin typeface="Proxima Nova"/>
              </a:rPr>
              <a:t>ПРОБЛЕМЫ</a:t>
            </a:r>
            <a:endParaRPr lang="ru-RU" sz="1800" dirty="0">
              <a:latin typeface="Proxima Nov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5" t="22700" r="19288" b="31101"/>
          <a:stretch/>
        </p:blipFill>
        <p:spPr>
          <a:xfrm>
            <a:off x="6156176" y="1203598"/>
            <a:ext cx="2202891" cy="18288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30400" r="34250" b="26200"/>
          <a:stretch/>
        </p:blipFill>
        <p:spPr>
          <a:xfrm rot="5400000">
            <a:off x="4242440" y="1173118"/>
            <a:ext cx="1828814" cy="18897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9552" y="932193"/>
            <a:ext cx="4165508" cy="325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2060"/>
              </a:buClr>
            </a:pPr>
            <a:r>
              <a:rPr lang="ru-RU" b="1" dirty="0">
                <a:solidFill>
                  <a:srgbClr val="002060"/>
                </a:solidFill>
                <a:cs typeface="Arial" panose="020B0604020202020204" pitchFamily="34" charset="0"/>
              </a:rPr>
              <a:t>Бор </a:t>
            </a:r>
            <a:r>
              <a:rPr lang="en-US" b="1" dirty="0">
                <a:solidFill>
                  <a:srgbClr val="002060"/>
                </a:solidFill>
                <a:cs typeface="Arial" panose="020B0604020202020204" pitchFamily="34" charset="0"/>
              </a:rPr>
              <a:t>B</a:t>
            </a:r>
            <a:endParaRPr lang="ru-RU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171450" indent="-171450">
              <a:spcBef>
                <a:spcPts val="450"/>
              </a:spcBef>
              <a:spcAft>
                <a:spcPts val="45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1125" dirty="0">
                <a:solidFill>
                  <a:srgbClr val="002060"/>
                </a:solidFill>
                <a:cs typeface="Arial" panose="020B0604020202020204" pitchFamily="34" charset="0"/>
              </a:rPr>
              <a:t>Участвует в делении клеток</a:t>
            </a:r>
          </a:p>
          <a:p>
            <a:pPr marL="171450" indent="-171450">
              <a:spcBef>
                <a:spcPts val="450"/>
              </a:spcBef>
              <a:spcAft>
                <a:spcPts val="45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1125" dirty="0">
                <a:solidFill>
                  <a:srgbClr val="002060"/>
                </a:solidFill>
                <a:cs typeface="Arial" panose="020B0604020202020204" pitchFamily="34" charset="0"/>
              </a:rPr>
              <a:t>Перемещение сахаров</a:t>
            </a:r>
          </a:p>
          <a:p>
            <a:pPr marL="171450" indent="-171450">
              <a:spcBef>
                <a:spcPts val="450"/>
              </a:spcBef>
              <a:spcAft>
                <a:spcPts val="45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1125" dirty="0">
                <a:solidFill>
                  <a:srgbClr val="002060"/>
                </a:solidFill>
                <a:cs typeface="Arial" panose="020B0604020202020204" pitchFamily="34" charset="0"/>
              </a:rPr>
              <a:t>Перемещение и удержание кальция </a:t>
            </a:r>
          </a:p>
          <a:p>
            <a:pPr marL="171450" indent="-171450">
              <a:spcBef>
                <a:spcPts val="450"/>
              </a:spcBef>
              <a:spcAft>
                <a:spcPts val="45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1125" dirty="0">
                <a:solidFill>
                  <a:srgbClr val="002060"/>
                </a:solidFill>
                <a:cs typeface="Arial" panose="020B0604020202020204" pitchFamily="34" charset="0"/>
              </a:rPr>
              <a:t>Усвоение кальция</a:t>
            </a:r>
          </a:p>
          <a:p>
            <a:pPr marL="171450" indent="-171450">
              <a:spcBef>
                <a:spcPts val="450"/>
              </a:spcBef>
              <a:spcAft>
                <a:spcPts val="45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1125" dirty="0">
                <a:solidFill>
                  <a:srgbClr val="002060"/>
                </a:solidFill>
                <a:cs typeface="Arial" panose="020B0604020202020204" pitchFamily="34" charset="0"/>
              </a:rPr>
              <a:t>Формирование корневых волосков</a:t>
            </a:r>
          </a:p>
          <a:p>
            <a:pPr algn="ctr">
              <a:spcBef>
                <a:spcPts val="450"/>
              </a:spcBef>
              <a:spcAft>
                <a:spcPts val="450"/>
              </a:spcAft>
              <a:buClr>
                <a:srgbClr val="002060"/>
              </a:buClr>
            </a:pPr>
            <a:r>
              <a:rPr lang="ru-RU" b="1" dirty="0">
                <a:solidFill>
                  <a:srgbClr val="002060"/>
                </a:solidFill>
                <a:cs typeface="Arial" panose="020B0604020202020204" pitchFamily="34" charset="0"/>
              </a:rPr>
              <a:t>Недостаток В</a:t>
            </a:r>
            <a:endParaRPr lang="en-US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171450" indent="-171450">
              <a:spcBef>
                <a:spcPts val="450"/>
              </a:spcBef>
              <a:spcAft>
                <a:spcPts val="45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1125" dirty="0">
                <a:solidFill>
                  <a:srgbClr val="002060"/>
                </a:solidFill>
                <a:cs typeface="Arial" panose="020B0604020202020204" pitchFamily="34" charset="0"/>
              </a:rPr>
              <a:t>Малоподвижный элемент</a:t>
            </a:r>
          </a:p>
          <a:p>
            <a:pPr marL="171450" indent="-171450">
              <a:spcBef>
                <a:spcPts val="450"/>
              </a:spcBef>
              <a:spcAft>
                <a:spcPts val="45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1125" dirty="0">
                <a:solidFill>
                  <a:srgbClr val="002060"/>
                </a:solidFill>
                <a:cs typeface="Arial" panose="020B0604020202020204" pitchFamily="34" charset="0"/>
              </a:rPr>
              <a:t>Снижает фертильность пыльцы</a:t>
            </a:r>
          </a:p>
          <a:p>
            <a:pPr marL="171450" indent="-171450">
              <a:spcBef>
                <a:spcPts val="450"/>
              </a:spcBef>
              <a:spcAft>
                <a:spcPts val="45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1125" dirty="0">
                <a:solidFill>
                  <a:srgbClr val="002060"/>
                </a:solidFill>
                <a:cs typeface="Arial" panose="020B0604020202020204" pitchFamily="34" charset="0"/>
              </a:rPr>
              <a:t>Снижает усвоение </a:t>
            </a:r>
            <a:r>
              <a:rPr lang="ru-RU" sz="1125" dirty="0" smtClean="0">
                <a:solidFill>
                  <a:srgbClr val="002060"/>
                </a:solidFill>
                <a:cs typeface="Arial" panose="020B0604020202020204" pitchFamily="34" charset="0"/>
              </a:rPr>
              <a:t>кальция</a:t>
            </a:r>
            <a:endParaRPr lang="ru-RU" sz="1125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73641" y="3097476"/>
            <a:ext cx="3851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cs typeface="Arial" panose="020B0604020202020204" pitchFamily="34" charset="0"/>
              </a:rPr>
              <a:t>Деформация ягод из-за нарушения процесса </a:t>
            </a:r>
            <a:r>
              <a:rPr lang="ru-RU" sz="12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опыления также возможна из-за низких температур в период цветения</a:t>
            </a:r>
            <a:endParaRPr lang="ru-RU" sz="12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138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FEFE6-2C01-46FD-BA25-A96723CDB8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000" dirty="0" smtClean="0">
                <a:latin typeface="Proxima Nova"/>
              </a:rPr>
              <a:t>Самые популярные вопросы</a:t>
            </a:r>
            <a:endParaRPr lang="ru-RU" sz="2000" dirty="0">
              <a:latin typeface="Proxima Nova"/>
            </a:endParaRPr>
          </a:p>
          <a:p>
            <a:pPr lvl="1"/>
            <a:r>
              <a:rPr lang="ru-RU" sz="1800" dirty="0" smtClean="0">
                <a:latin typeface="Proxima Nova"/>
              </a:rPr>
              <a:t>ПРОБЛЕМЫ</a:t>
            </a:r>
            <a:endParaRPr lang="ru-RU" sz="1800" dirty="0">
              <a:latin typeface="Proxima Nova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987574"/>
            <a:ext cx="4572000" cy="16594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buClr>
                <a:srgbClr val="002060"/>
              </a:buClr>
            </a:pPr>
            <a:r>
              <a:rPr lang="ru-RU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Засоление</a:t>
            </a:r>
            <a:endParaRPr lang="ru-RU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171450" indent="-171450">
              <a:spcBef>
                <a:spcPts val="450"/>
              </a:spcBef>
              <a:spcAft>
                <a:spcPts val="45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cs typeface="Arial" panose="020B0604020202020204" pitchFamily="34" charset="0"/>
              </a:rPr>
              <a:t>Вода</a:t>
            </a:r>
          </a:p>
          <a:p>
            <a:pPr marL="171450" indent="-171450">
              <a:spcBef>
                <a:spcPts val="450"/>
              </a:spcBef>
              <a:spcAft>
                <a:spcPts val="45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cs typeface="Arial" panose="020B0604020202020204" pitchFamily="34" charset="0"/>
              </a:rPr>
              <a:t>Почва</a:t>
            </a:r>
          </a:p>
          <a:p>
            <a:pPr marL="171450" indent="-171450">
              <a:spcBef>
                <a:spcPts val="450"/>
              </a:spcBef>
              <a:spcAft>
                <a:spcPts val="45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cs typeface="Arial" panose="020B0604020202020204" pitchFamily="34" charset="0"/>
              </a:rPr>
              <a:t>Передозировка удобрений</a:t>
            </a:r>
            <a:endParaRPr lang="ru-RU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787774"/>
            <a:ext cx="6408712" cy="176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07638"/>
      </p:ext>
    </p:extLst>
  </p:cSld>
  <p:clrMapOvr>
    <a:masterClrMapping/>
  </p:clrMapOvr>
</p:sld>
</file>

<file path=ppt/theme/theme1.xml><?xml version="1.0" encoding="utf-8"?>
<a:theme xmlns:a="http://schemas.openxmlformats.org/drawingml/2006/main" name="3_Тема Office">
  <a:themeElements>
    <a:clrScheme name="A TEST">
      <a:dk1>
        <a:sysClr val="windowText" lastClr="000000"/>
      </a:dk1>
      <a:lt1>
        <a:sysClr val="window" lastClr="FFFFFF"/>
      </a:lt1>
      <a:dk2>
        <a:srgbClr val="95C11F"/>
      </a:dk2>
      <a:lt2>
        <a:srgbClr val="CAE08E"/>
      </a:lt2>
      <a:accent1>
        <a:srgbClr val="053868"/>
      </a:accent1>
      <a:accent2>
        <a:srgbClr val="FFC20E"/>
      </a:accent2>
      <a:accent3>
        <a:srgbClr val="00B0F0"/>
      </a:accent3>
      <a:accent4>
        <a:srgbClr val="7ED7F7"/>
      </a:accent4>
      <a:accent5>
        <a:srgbClr val="6D727A"/>
      </a:accent5>
      <a:accent6>
        <a:srgbClr val="B7B8BC"/>
      </a:accent6>
      <a:hlink>
        <a:srgbClr val="053868"/>
      </a:hlink>
      <a:folHlink>
        <a:srgbClr val="6D727A"/>
      </a:folHlink>
    </a:clrScheme>
    <a:fontScheme name="EuroChem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uroChem_Presentation" id="{1C6B5FE0-8DBF-4E02-AC06-BEEFFD3D5974}" vid="{E7613A50-9B94-490C-8703-E12DA9021E79}"/>
    </a:ext>
  </a:extLst>
</a:theme>
</file>

<file path=ppt/theme/theme2.xml><?xml version="1.0" encoding="utf-8"?>
<a:theme xmlns:a="http://schemas.openxmlformats.org/drawingml/2006/main" name="16_Тема Office">
  <a:themeElements>
    <a:clrScheme name="A TEST">
      <a:dk1>
        <a:sysClr val="windowText" lastClr="000000"/>
      </a:dk1>
      <a:lt1>
        <a:sysClr val="window" lastClr="FFFFFF"/>
      </a:lt1>
      <a:dk2>
        <a:srgbClr val="95C11F"/>
      </a:dk2>
      <a:lt2>
        <a:srgbClr val="CAE08E"/>
      </a:lt2>
      <a:accent1>
        <a:srgbClr val="053868"/>
      </a:accent1>
      <a:accent2>
        <a:srgbClr val="FFC20E"/>
      </a:accent2>
      <a:accent3>
        <a:srgbClr val="00B0F0"/>
      </a:accent3>
      <a:accent4>
        <a:srgbClr val="7ED7F7"/>
      </a:accent4>
      <a:accent5>
        <a:srgbClr val="6D727A"/>
      </a:accent5>
      <a:accent6>
        <a:srgbClr val="B7B8BC"/>
      </a:accent6>
      <a:hlink>
        <a:srgbClr val="053868"/>
      </a:hlink>
      <a:folHlink>
        <a:srgbClr val="6D727A"/>
      </a:folHlink>
    </a:clrScheme>
    <a:fontScheme name="EuroChem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uroChem_Presentation" id="{1C6B5FE0-8DBF-4E02-AC06-BEEFFD3D5974}" vid="{E7613A50-9B94-490C-8703-E12DA9021E7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18455</TotalTime>
  <Words>2042</Words>
  <Application>Microsoft Office PowerPoint</Application>
  <PresentationFormat>Экран (16:9)</PresentationFormat>
  <Paragraphs>649</Paragraphs>
  <Slides>45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45</vt:i4>
      </vt:variant>
    </vt:vector>
  </HeadingPairs>
  <TitlesOfParts>
    <vt:vector size="55" baseType="lpstr">
      <vt:lpstr>Arial</vt:lpstr>
      <vt:lpstr>Calibri</vt:lpstr>
      <vt:lpstr>Calibri Light</vt:lpstr>
      <vt:lpstr>Cuprum</vt:lpstr>
      <vt:lpstr>Proxima Nova</vt:lpstr>
      <vt:lpstr>Proxima Nova Cond Bold</vt:lpstr>
      <vt:lpstr>Proxima Nova Light</vt:lpstr>
      <vt:lpstr>3_Тема Office</vt:lpstr>
      <vt:lpstr>16_Тема Office</vt:lpstr>
      <vt:lpstr>Office Theme</vt:lpstr>
      <vt:lpstr>Самые популярные вопросы по применению удобрений на ягодных культурах.   Малообъемная технология. Тонкости работы с точки зрения питания растений.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Пивченко Дмитрий Викторович</dc:creator>
  <cp:lastModifiedBy>Сидоренко Дмитрий Владимирович</cp:lastModifiedBy>
  <cp:revision>798</cp:revision>
  <cp:lastPrinted>2019-02-13T08:33:54Z</cp:lastPrinted>
  <dcterms:created xsi:type="dcterms:W3CDTF">2019-02-07T13:05:44Z</dcterms:created>
  <dcterms:modified xsi:type="dcterms:W3CDTF">2023-02-14T10:30:27Z</dcterms:modified>
</cp:coreProperties>
</file>