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7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93967" autoAdjust="0"/>
  </p:normalViewPr>
  <p:slideViewPr>
    <p:cSldViewPr snapToGrid="0" snapToObjects="1">
      <p:cViewPr varScale="1">
        <p:scale>
          <a:sx n="66" d="100"/>
          <a:sy n="66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x-none" smtClean="0"/>
              <a:t>14.02.2023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4B2E-6361-2D4A-9D7E-18C77D8EEB2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112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Перв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14.02.2023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D35F80A-1A07-423C-285F-47E9D702CF85}"/>
              </a:ext>
            </a:extLst>
          </p:cNvPr>
          <p:cNvSpPr/>
          <p:nvPr userDrawn="1"/>
        </p:nvSpPr>
        <p:spPr>
          <a:xfrm>
            <a:off x="6997147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5C9224-318C-4ECC-C2E5-B906318FE792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14.02.2023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14.02.2023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одержимое презентац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14.02.2023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с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14.02.2023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14.02.2023</a:t>
            </a:fld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е колонки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14.02.2023</a:t>
            </a:fld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14.02.2023</a:t>
            </a:fld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14.02.2023</a:t>
            </a:fld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1C0D62C-BC45-107E-9A41-7C84CE3C0D43}"/>
              </a:ext>
            </a:extLst>
          </p:cNvPr>
          <p:cNvSpPr/>
          <p:nvPr userDrawn="1"/>
        </p:nvSpPr>
        <p:spPr>
          <a:xfrm>
            <a:off x="7023652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A91A8B6C-58DD-7B3A-3A35-0C20BD8D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587" y="1918252"/>
            <a:ext cx="6633521" cy="1453598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E4A8F8A5-4288-A366-D13D-6DEB3CD01F0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51588" y="3704328"/>
            <a:ext cx="6633521" cy="24214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8A557F0E-8736-1459-B864-5F3F0A16C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86813" y="477838"/>
            <a:ext cx="3140075" cy="27717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="" xmlns:a16="http://schemas.microsoft.com/office/drawing/2014/main" id="{FCD91C6C-544E-146C-2D63-2C0543BE7C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851025" y="477838"/>
            <a:ext cx="6634163" cy="1330325"/>
          </a:xfrm>
        </p:spPr>
        <p:txBody>
          <a:bodyPr anchor="ctr"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ru-RU" dirty="0"/>
              <a:t>Наименование компании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732060-8A60-AC96-4492-7A9E7805B828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14.02.2023</a:t>
            </a:fld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14.02.2023</a:t>
            </a:fld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14.02.2023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x-none" smtClean="0"/>
              <a:t>‹N›</a:t>
            </a:fld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61369BA-CCF9-04A5-3386-64C47AF174E7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3" Type="http://schemas.openxmlformats.org/officeDocument/2006/relationships/image" Target="../media/image12.png"/><Relationship Id="rId12" Type="http://schemas.openxmlformats.org/officeDocument/2006/relationships/image" Target="../media/image20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g"/><Relationship Id="rId12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18.jfif"/><Relationship Id="rId1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2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G"/><Relationship Id="rId12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22.jpg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g"/><Relationship Id="rId12" Type="http://schemas.openxmlformats.org/officeDocument/2006/relationships/image" Target="../media/image20.svg"/><Relationship Id="rId17" Type="http://schemas.openxmlformats.org/officeDocument/2006/relationships/image" Target="../media/image25.JPG"/><Relationship Id="rId2" Type="http://schemas.openxmlformats.org/officeDocument/2006/relationships/image" Target="../media/image12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17.jpg"/><Relationship Id="rId1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2" Type="http://schemas.openxmlformats.org/officeDocument/2006/relationships/image" Target="NULL"/><Relationship Id="rId17" Type="http://schemas.openxmlformats.org/officeDocument/2006/relationships/image" Target="../media/image30.JPG"/><Relationship Id="rId2" Type="http://schemas.openxmlformats.org/officeDocument/2006/relationships/image" Target="../media/image12.png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28.JPG"/><Relationship Id="rId1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2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3.jpg"/><Relationship Id="rId1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23005D02-3768-2411-AE25-BB886C91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7420" y="4863560"/>
            <a:ext cx="7753815" cy="1176453"/>
          </a:xfrm>
        </p:spPr>
        <p:txBody>
          <a:bodyPr/>
          <a:lstStyle/>
          <a:p>
            <a:pPr algn="ctr"/>
            <a:r>
              <a:rPr lang="ru-RU" b="1" dirty="0" smtClean="0"/>
              <a:t>Практика внедрения и использования оборудования для охлаждения и хранения ягод</a:t>
            </a:r>
            <a:endParaRPr lang="ru-RU" b="1" dirty="0"/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6C97726B-9718-46E3-9D51-48B17BF0A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92" y="2306077"/>
            <a:ext cx="5406977" cy="21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10</a:t>
            </a:fld>
            <a:endParaRPr lang="x-none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xmlns="" id="{B676BE46-4BF0-400E-A7FE-0EC0887C39ED}"/>
              </a:ext>
            </a:extLst>
          </p:cNvPr>
          <p:cNvGrpSpPr/>
          <p:nvPr/>
        </p:nvGrpSpPr>
        <p:grpSpPr>
          <a:xfrm>
            <a:off x="4291442" y="343016"/>
            <a:ext cx="4209114" cy="1489611"/>
            <a:chOff x="5735894" y="2237323"/>
            <a:chExt cx="4209114" cy="1489611"/>
          </a:xfrm>
        </p:grpSpPr>
        <p:pic>
          <p:nvPicPr>
            <p:cNvPr id="11" name="Graphic 1">
              <a:extLst>
                <a:ext uri="{FF2B5EF4-FFF2-40B4-BE49-F238E27FC236}">
                  <a16:creationId xmlns:a16="http://schemas.microsoft.com/office/drawing/2014/main" xmlns="" id="{97626B86-D615-4FE3-8B29-3C643A21B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818444" y="2237323"/>
              <a:ext cx="2969956" cy="951762"/>
            </a:xfrm>
            <a:prstGeom prst="rect">
              <a:avLst/>
            </a:prstGeom>
          </p:spPr>
        </p:pic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15A6708E-0540-4243-A6F6-59488AC32B24}"/>
                </a:ext>
              </a:extLst>
            </p:cNvPr>
            <p:cNvSpPr/>
            <p:nvPr/>
          </p:nvSpPr>
          <p:spPr>
            <a:xfrm>
              <a:off x="5735894" y="3449935"/>
              <a:ext cx="25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www.fruitcontrol.it</a:t>
              </a:r>
              <a:endParaRPr lang="it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xmlns="" id="{947FE4A9-BD4F-4BD8-8526-B6D217804C58}"/>
                </a:ext>
              </a:extLst>
            </p:cNvPr>
            <p:cNvSpPr/>
            <p:nvPr/>
          </p:nvSpPr>
          <p:spPr>
            <a:xfrm>
              <a:off x="5735894" y="3226778"/>
              <a:ext cx="42091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 smtClean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CONTROLLED </a:t>
              </a:r>
              <a:r>
                <a:rPr lang="it-IT" sz="1400" b="1" dirty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ATMOSPHERE TECHNOLOGIES</a:t>
              </a:r>
              <a:endParaRPr lang="it-IT" sz="1400" b="1" dirty="0">
                <a:solidFill>
                  <a:srgbClr val="025189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6" name="Rettangolo 4">
            <a:extLst>
              <a:ext uri="{FF2B5EF4-FFF2-40B4-BE49-F238E27FC236}">
                <a16:creationId xmlns:a16="http://schemas.microsoft.com/office/drawing/2014/main" xmlns="" id="{CB0B4AF4-BEB3-472C-BFEC-4DF6689B4C62}"/>
              </a:ext>
            </a:extLst>
          </p:cNvPr>
          <p:cNvSpPr/>
          <p:nvPr/>
        </p:nvSpPr>
        <p:spPr>
          <a:xfrm>
            <a:off x="2498558" y="2131445"/>
            <a:ext cx="69582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gradFill>
                  <a:gsLst>
                    <a:gs pos="0">
                      <a:srgbClr val="025189"/>
                    </a:gs>
                    <a:gs pos="100000">
                      <a:srgbClr val="5CBEE8"/>
                    </a:gs>
                  </a:gsLst>
                  <a:lin ang="0" scaled="1"/>
                </a:gra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СПАСИБО ЗА ВНИМАНИЕ</a:t>
            </a:r>
            <a:endParaRPr lang="it-IT" sz="4000" b="1" cap="none" spc="0" dirty="0">
              <a:ln w="0"/>
              <a:gradFill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</a:gra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312FDE1-1799-4DF3-B2F2-2F57666E5DFC}"/>
              </a:ext>
            </a:extLst>
          </p:cNvPr>
          <p:cNvSpPr/>
          <p:nvPr/>
        </p:nvSpPr>
        <p:spPr>
          <a:xfrm>
            <a:off x="4488242" y="2898285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Даниэль </a:t>
            </a:r>
            <a:r>
              <a:rPr lang="ru-RU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Кавалли</a:t>
            </a:r>
            <a:endParaRPr lang="it-IT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9910BB09-21CB-4164-B29D-3A1D144BB056}"/>
              </a:ext>
            </a:extLst>
          </p:cNvPr>
          <p:cNvGrpSpPr/>
          <p:nvPr/>
        </p:nvGrpSpPr>
        <p:grpSpPr>
          <a:xfrm>
            <a:off x="2536519" y="3670690"/>
            <a:ext cx="2410158" cy="419764"/>
            <a:chOff x="691818" y="792217"/>
            <a:chExt cx="2410158" cy="419764"/>
          </a:xfrm>
        </p:grpSpPr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xmlns="" id="{C1E1D924-1F4B-4594-8F9B-AA27894C9551}"/>
                </a:ext>
              </a:extLst>
            </p:cNvPr>
            <p:cNvSpPr/>
            <p:nvPr/>
          </p:nvSpPr>
          <p:spPr>
            <a:xfrm>
              <a:off x="1155609" y="848211"/>
              <a:ext cx="19463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Mob. </a:t>
              </a:r>
              <a:r>
                <a:rPr lang="it-IT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+</a:t>
              </a:r>
              <a:r>
                <a:rPr lang="it-IT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r>
                <a:rPr lang="it-IT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.903.2754653</a:t>
              </a:r>
              <a:endParaRPr lang="it-IT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xmlns="" id="{6ABE2CF2-960F-4FBA-9095-04EA684DA1FF}"/>
                </a:ext>
              </a:extLst>
            </p:cNvPr>
            <p:cNvSpPr/>
            <p:nvPr/>
          </p:nvSpPr>
          <p:spPr>
            <a:xfrm>
              <a:off x="691818" y="792217"/>
              <a:ext cx="419764" cy="419764"/>
            </a:xfrm>
            <a:prstGeom prst="ellipse">
              <a:avLst/>
            </a:prstGeom>
            <a:gradFill>
              <a:gsLst>
                <a:gs pos="0">
                  <a:srgbClr val="025189"/>
                </a:gs>
                <a:gs pos="100000">
                  <a:srgbClr val="5CBEE8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xmlns="" id="{8B83F255-786A-41A5-A80C-06129205D487}"/>
              </a:ext>
            </a:extLst>
          </p:cNvPr>
          <p:cNvGrpSpPr/>
          <p:nvPr/>
        </p:nvGrpSpPr>
        <p:grpSpPr>
          <a:xfrm>
            <a:off x="6212417" y="3670690"/>
            <a:ext cx="2814114" cy="419764"/>
            <a:chOff x="691818" y="792217"/>
            <a:chExt cx="2814114" cy="419764"/>
          </a:xfrm>
        </p:grpSpPr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xmlns="" id="{0A3FD9FA-E394-48F1-9682-A3DD28552799}"/>
                </a:ext>
              </a:extLst>
            </p:cNvPr>
            <p:cNvSpPr/>
            <p:nvPr/>
          </p:nvSpPr>
          <p:spPr>
            <a:xfrm>
              <a:off x="1155609" y="848211"/>
              <a:ext cx="23503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Mail: </a:t>
              </a:r>
              <a:r>
                <a:rPr lang="it-IT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cavalli@fruitcontrol.it</a:t>
              </a:r>
              <a:endParaRPr lang="it-IT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xmlns="" id="{327B4478-83EA-411A-820D-BB77D6DCDCE9}"/>
                </a:ext>
              </a:extLst>
            </p:cNvPr>
            <p:cNvSpPr/>
            <p:nvPr/>
          </p:nvSpPr>
          <p:spPr>
            <a:xfrm>
              <a:off x="691818" y="792217"/>
              <a:ext cx="419764" cy="419764"/>
            </a:xfrm>
            <a:prstGeom prst="ellipse">
              <a:avLst/>
            </a:prstGeom>
            <a:gradFill>
              <a:gsLst>
                <a:gs pos="0">
                  <a:srgbClr val="025189"/>
                </a:gs>
                <a:gs pos="100000">
                  <a:srgbClr val="5CBEE8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0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2</a:t>
            </a:fld>
            <a:endParaRPr lang="x-none"/>
          </a:p>
        </p:txBody>
      </p:sp>
      <p:grpSp>
        <p:nvGrpSpPr>
          <p:cNvPr id="13" name="Group 11271">
            <a:extLst>
              <a:ext uri="{FF2B5EF4-FFF2-40B4-BE49-F238E27FC236}">
                <a16:creationId xmlns="" xmlns:a16="http://schemas.microsoft.com/office/drawing/2014/main" id="{ECE37B10-D182-4E8A-A7FC-C5804BEAED0A}"/>
              </a:ext>
            </a:extLst>
          </p:cNvPr>
          <p:cNvGrpSpPr/>
          <p:nvPr/>
        </p:nvGrpSpPr>
        <p:grpSpPr>
          <a:xfrm>
            <a:off x="6778375" y="787241"/>
            <a:ext cx="4697047" cy="4728388"/>
            <a:chOff x="6237499" y="1245133"/>
            <a:chExt cx="5567896" cy="5381235"/>
          </a:xfrm>
        </p:grpSpPr>
        <p:sp>
          <p:nvSpPr>
            <p:cNvPr id="14" name="Rectangle: Rounded Corners 59">
              <a:extLst>
                <a:ext uri="{FF2B5EF4-FFF2-40B4-BE49-F238E27FC236}">
                  <a16:creationId xmlns="" xmlns:a16="http://schemas.microsoft.com/office/drawing/2014/main" id="{0412AC87-5AD8-4499-8CAB-E7EC4F1DF8BA}"/>
                </a:ext>
              </a:extLst>
            </p:cNvPr>
            <p:cNvSpPr/>
            <p:nvPr/>
          </p:nvSpPr>
          <p:spPr>
            <a:xfrm>
              <a:off x="6242544" y="1245133"/>
              <a:ext cx="1727872" cy="1727872"/>
            </a:xfrm>
            <a:prstGeom prst="roundRect">
              <a:avLst>
                <a:gd name="adj" fmla="val 2616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9">
              <a:extLst>
                <a:ext uri="{FF2B5EF4-FFF2-40B4-BE49-F238E27FC236}">
                  <a16:creationId xmlns="" xmlns:a16="http://schemas.microsoft.com/office/drawing/2014/main" id="{D529E5BD-3ACC-4922-8390-E81DDF86C878}"/>
                </a:ext>
              </a:extLst>
            </p:cNvPr>
            <p:cNvSpPr/>
            <p:nvPr/>
          </p:nvSpPr>
          <p:spPr>
            <a:xfrm>
              <a:off x="8160034" y="1245133"/>
              <a:ext cx="1727872" cy="1727872"/>
            </a:xfrm>
            <a:prstGeom prst="roundRect">
              <a:avLst>
                <a:gd name="adj" fmla="val 2478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00">
              <a:extLst>
                <a:ext uri="{FF2B5EF4-FFF2-40B4-BE49-F238E27FC236}">
                  <a16:creationId xmlns="" xmlns:a16="http://schemas.microsoft.com/office/drawing/2014/main" id="{44204026-CBAF-4226-8E81-1A945318EC74}"/>
                </a:ext>
              </a:extLst>
            </p:cNvPr>
            <p:cNvSpPr/>
            <p:nvPr/>
          </p:nvSpPr>
          <p:spPr>
            <a:xfrm>
              <a:off x="10077523" y="1245133"/>
              <a:ext cx="1727872" cy="1727872"/>
            </a:xfrm>
            <a:prstGeom prst="roundRect">
              <a:avLst>
                <a:gd name="adj" fmla="val 2800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02">
              <a:extLst>
                <a:ext uri="{FF2B5EF4-FFF2-40B4-BE49-F238E27FC236}">
                  <a16:creationId xmlns="" xmlns:a16="http://schemas.microsoft.com/office/drawing/2014/main" id="{24501C11-3C66-4D9F-A653-067F9EA03EA2}"/>
                </a:ext>
              </a:extLst>
            </p:cNvPr>
            <p:cNvSpPr/>
            <p:nvPr/>
          </p:nvSpPr>
          <p:spPr>
            <a:xfrm>
              <a:off x="8160034" y="3142546"/>
              <a:ext cx="1727872" cy="1727872"/>
            </a:xfrm>
            <a:prstGeom prst="roundRect">
              <a:avLst>
                <a:gd name="adj" fmla="val 243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03">
              <a:extLst>
                <a:ext uri="{FF2B5EF4-FFF2-40B4-BE49-F238E27FC236}">
                  <a16:creationId xmlns="" xmlns:a16="http://schemas.microsoft.com/office/drawing/2014/main" id="{89D89CF6-0A5E-4599-8238-38CCD29CEA6E}"/>
                </a:ext>
              </a:extLst>
            </p:cNvPr>
            <p:cNvSpPr/>
            <p:nvPr/>
          </p:nvSpPr>
          <p:spPr>
            <a:xfrm>
              <a:off x="10077523" y="3142546"/>
              <a:ext cx="1727872" cy="1727872"/>
            </a:xfrm>
            <a:prstGeom prst="roundRect">
              <a:avLst>
                <a:gd name="adj" fmla="val 2800"/>
              </a:avLst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1268">
              <a:extLst>
                <a:ext uri="{FF2B5EF4-FFF2-40B4-BE49-F238E27FC236}">
                  <a16:creationId xmlns="" xmlns:a16="http://schemas.microsoft.com/office/drawing/2014/main" id="{9D1AE530-0778-4636-AC28-C22C56DC2AFC}"/>
                </a:ext>
              </a:extLst>
            </p:cNvPr>
            <p:cNvGrpSpPr/>
            <p:nvPr/>
          </p:nvGrpSpPr>
          <p:grpSpPr>
            <a:xfrm>
              <a:off x="6242544" y="3142546"/>
              <a:ext cx="1727872" cy="1727872"/>
              <a:chOff x="6242544" y="3142546"/>
              <a:chExt cx="1727872" cy="1727872"/>
            </a:xfrm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grpSpPr>
          <p:sp>
            <p:nvSpPr>
              <p:cNvPr id="22" name="Rectangle: Rounded Corners 101">
                <a:extLst>
                  <a:ext uri="{FF2B5EF4-FFF2-40B4-BE49-F238E27FC236}">
                    <a16:creationId xmlns="" xmlns:a16="http://schemas.microsoft.com/office/drawing/2014/main" id="{8D665877-DAE7-4AEF-8B1D-52754F7FFDA7}"/>
                  </a:ext>
                </a:extLst>
              </p:cNvPr>
              <p:cNvSpPr/>
              <p:nvPr/>
            </p:nvSpPr>
            <p:spPr>
              <a:xfrm>
                <a:off x="6242544" y="3142546"/>
                <a:ext cx="1727872" cy="1727872"/>
              </a:xfrm>
              <a:prstGeom prst="roundRect">
                <a:avLst>
                  <a:gd name="adj" fmla="val 206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113">
                <a:extLst>
                  <a:ext uri="{FF2B5EF4-FFF2-40B4-BE49-F238E27FC236}">
                    <a16:creationId xmlns="" xmlns:a16="http://schemas.microsoft.com/office/drawing/2014/main" id="{33617F97-9538-45D3-9845-1678CC42C81B}"/>
                  </a:ext>
                </a:extLst>
              </p:cNvPr>
              <p:cNvSpPr/>
              <p:nvPr/>
            </p:nvSpPr>
            <p:spPr>
              <a:xfrm>
                <a:off x="6242544" y="3142546"/>
                <a:ext cx="1727872" cy="1727872"/>
              </a:xfrm>
              <a:prstGeom prst="roundRect">
                <a:avLst>
                  <a:gd name="adj" fmla="val 2065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: Rounded Corners 104">
              <a:extLst>
                <a:ext uri="{FF2B5EF4-FFF2-40B4-BE49-F238E27FC236}">
                  <a16:creationId xmlns="" xmlns:a16="http://schemas.microsoft.com/office/drawing/2014/main" id="{A28AC46C-E31C-45A3-97AF-4B77150A34E6}"/>
                </a:ext>
              </a:extLst>
            </p:cNvPr>
            <p:cNvSpPr/>
            <p:nvPr/>
          </p:nvSpPr>
          <p:spPr>
            <a:xfrm>
              <a:off x="6237499" y="5039958"/>
              <a:ext cx="2701074" cy="1586410"/>
            </a:xfrm>
            <a:prstGeom prst="roundRect">
              <a:avLst>
                <a:gd name="adj" fmla="val 3620"/>
              </a:avLst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>
              <a:outerShdw blurRad="254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ИСТОРИЯ КОМПАНИИ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grpSp>
        <p:nvGrpSpPr>
          <p:cNvPr id="68" name="Group 58">
            <a:extLst>
              <a:ext uri="{FF2B5EF4-FFF2-40B4-BE49-F238E27FC236}">
                <a16:creationId xmlns="" xmlns:a16="http://schemas.microsoft.com/office/drawing/2014/main" id="{3ADBD346-7E3F-44FB-BA49-AAA31B763218}"/>
              </a:ext>
            </a:extLst>
          </p:cNvPr>
          <p:cNvGrpSpPr/>
          <p:nvPr/>
        </p:nvGrpSpPr>
        <p:grpSpPr>
          <a:xfrm>
            <a:off x="1163241" y="1228785"/>
            <a:ext cx="5161763" cy="1209273"/>
            <a:chOff x="652463" y="2050749"/>
            <a:chExt cx="5829046" cy="1365601"/>
          </a:xfrm>
        </p:grpSpPr>
        <p:sp>
          <p:nvSpPr>
            <p:cNvPr id="69" name="CasellaDiTesto 3"/>
            <p:cNvSpPr txBox="1">
              <a:spLocks noChangeArrowheads="1"/>
            </p:cNvSpPr>
            <p:nvPr/>
          </p:nvSpPr>
          <p:spPr bwMode="auto">
            <a:xfrm>
              <a:off x="1888914" y="2060849"/>
              <a:ext cx="4592595" cy="1355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Инженер Бономи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первые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промышленные установки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для длительного хранения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фруктов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и овощей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в Италии. </a:t>
              </a:r>
              <a:endParaRPr lang="it-IT" altLang="it-IT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70" name="Group 13">
              <a:extLst>
                <a:ext uri="{FF2B5EF4-FFF2-40B4-BE49-F238E27FC236}">
                  <a16:creationId xmlns="" xmlns:a16="http://schemas.microsoft.com/office/drawing/2014/main" id="{135DA8ED-B215-42AE-AC48-5055B9C2C6E8}"/>
                </a:ext>
              </a:extLst>
            </p:cNvPr>
            <p:cNvGrpSpPr/>
            <p:nvPr/>
          </p:nvGrpSpPr>
          <p:grpSpPr>
            <a:xfrm>
              <a:off x="652463" y="2050749"/>
              <a:ext cx="1081496" cy="953346"/>
              <a:chOff x="1385661" y="1483405"/>
              <a:chExt cx="2181225" cy="1922764"/>
            </a:xfrm>
          </p:grpSpPr>
          <p:sp>
            <p:nvSpPr>
              <p:cNvPr id="72" name="Freeform: Shape 3">
                <a:extLst>
                  <a:ext uri="{FF2B5EF4-FFF2-40B4-BE49-F238E27FC236}">
                    <a16:creationId xmlns="" xmlns:a16="http://schemas.microsoft.com/office/drawing/2014/main" id="{DA8DC662-FE25-4C78-B124-6F545AC6B2DA}"/>
                  </a:ext>
                </a:extLst>
              </p:cNvPr>
              <p:cNvSpPr/>
              <p:nvPr/>
            </p:nvSpPr>
            <p:spPr>
              <a:xfrm>
                <a:off x="1385661" y="2024463"/>
                <a:ext cx="2181225" cy="78839"/>
              </a:xfrm>
              <a:custGeom>
                <a:avLst/>
                <a:gdLst>
                  <a:gd name="connsiteX0" fmla="*/ 0 w 2181225"/>
                  <a:gd name="connsiteY0" fmla="*/ 0 h 78839"/>
                  <a:gd name="connsiteX1" fmla="*/ 2182145 w 2181225"/>
                  <a:gd name="connsiteY1" fmla="*/ 0 h 78839"/>
                  <a:gd name="connsiteX2" fmla="*/ 2182145 w 2181225"/>
                  <a:gd name="connsiteY2" fmla="*/ 80153 h 78839"/>
                  <a:gd name="connsiteX3" fmla="*/ 0 w 2181225"/>
                  <a:gd name="connsiteY3" fmla="*/ 80153 h 78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5" h="78839">
                    <a:moveTo>
                      <a:pt x="0" y="0"/>
                    </a:moveTo>
                    <a:lnTo>
                      <a:pt x="2182145" y="0"/>
                    </a:lnTo>
                    <a:lnTo>
                      <a:pt x="2182145" y="80153"/>
                    </a:lnTo>
                    <a:lnTo>
                      <a:pt x="0" y="80153"/>
                    </a:lnTo>
                    <a:close/>
                  </a:path>
                </a:pathLst>
              </a:custGeom>
              <a:solidFill>
                <a:srgbClr val="5CBEE8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73" name="Freeform: Shape 4">
                <a:extLst>
                  <a:ext uri="{FF2B5EF4-FFF2-40B4-BE49-F238E27FC236}">
                    <a16:creationId xmlns="" xmlns:a16="http://schemas.microsoft.com/office/drawing/2014/main" id="{4D556600-5765-4C86-9B50-623D9E2B84E8}"/>
                  </a:ext>
                </a:extLst>
              </p:cNvPr>
              <p:cNvSpPr/>
              <p:nvPr/>
            </p:nvSpPr>
            <p:spPr>
              <a:xfrm>
                <a:off x="1385661" y="1931826"/>
                <a:ext cx="2181225" cy="91979"/>
              </a:xfrm>
              <a:custGeom>
                <a:avLst/>
                <a:gdLst>
                  <a:gd name="connsiteX0" fmla="*/ 0 w 2181225"/>
                  <a:gd name="connsiteY0" fmla="*/ 0 h 91979"/>
                  <a:gd name="connsiteX1" fmla="*/ 2182145 w 2181225"/>
                  <a:gd name="connsiteY1" fmla="*/ 0 h 91979"/>
                  <a:gd name="connsiteX2" fmla="*/ 2182145 w 2181225"/>
                  <a:gd name="connsiteY2" fmla="*/ 92636 h 91979"/>
                  <a:gd name="connsiteX3" fmla="*/ 0 w 2181225"/>
                  <a:gd name="connsiteY3" fmla="*/ 92636 h 91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5" h="91979">
                    <a:moveTo>
                      <a:pt x="0" y="0"/>
                    </a:moveTo>
                    <a:lnTo>
                      <a:pt x="2182145" y="0"/>
                    </a:lnTo>
                    <a:lnTo>
                      <a:pt x="2182145" y="92636"/>
                    </a:lnTo>
                    <a:lnTo>
                      <a:pt x="0" y="92636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74" name="Freeform: Shape 5">
                <a:extLst>
                  <a:ext uri="{FF2B5EF4-FFF2-40B4-BE49-F238E27FC236}">
                    <a16:creationId xmlns="" xmlns:a16="http://schemas.microsoft.com/office/drawing/2014/main" id="{826BF960-7ADC-49C0-A9CA-F445E4956E04}"/>
                  </a:ext>
                </a:extLst>
              </p:cNvPr>
              <p:cNvSpPr/>
              <p:nvPr/>
            </p:nvSpPr>
            <p:spPr>
              <a:xfrm>
                <a:off x="1810474" y="1483405"/>
                <a:ext cx="122639" cy="332878"/>
              </a:xfrm>
              <a:custGeom>
                <a:avLst/>
                <a:gdLst>
                  <a:gd name="connsiteX0" fmla="*/ 0 w 122639"/>
                  <a:gd name="connsiteY0" fmla="*/ 0 h 332877"/>
                  <a:gd name="connsiteX1" fmla="*/ 126143 w 122639"/>
                  <a:gd name="connsiteY1" fmla="*/ 0 h 332877"/>
                  <a:gd name="connsiteX2" fmla="*/ 126143 w 122639"/>
                  <a:gd name="connsiteY2" fmla="*/ 333009 h 332877"/>
                  <a:gd name="connsiteX3" fmla="*/ 0 w 122639"/>
                  <a:gd name="connsiteY3" fmla="*/ 333009 h 33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639" h="332877">
                    <a:moveTo>
                      <a:pt x="0" y="0"/>
                    </a:moveTo>
                    <a:lnTo>
                      <a:pt x="126143" y="0"/>
                    </a:lnTo>
                    <a:lnTo>
                      <a:pt x="126143" y="333009"/>
                    </a:lnTo>
                    <a:lnTo>
                      <a:pt x="0" y="333009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75" name="Freeform: Shape 6">
                <a:extLst>
                  <a:ext uri="{FF2B5EF4-FFF2-40B4-BE49-F238E27FC236}">
                    <a16:creationId xmlns="" xmlns:a16="http://schemas.microsoft.com/office/drawing/2014/main" id="{2FA95B3C-0BF6-452D-8CD9-A900D4B427D2}"/>
                  </a:ext>
                </a:extLst>
              </p:cNvPr>
              <p:cNvSpPr/>
              <p:nvPr/>
            </p:nvSpPr>
            <p:spPr>
              <a:xfrm>
                <a:off x="3016893" y="1483405"/>
                <a:ext cx="122639" cy="332878"/>
              </a:xfrm>
              <a:custGeom>
                <a:avLst/>
                <a:gdLst>
                  <a:gd name="connsiteX0" fmla="*/ 0 w 122639"/>
                  <a:gd name="connsiteY0" fmla="*/ 0 h 332877"/>
                  <a:gd name="connsiteX1" fmla="*/ 126143 w 122639"/>
                  <a:gd name="connsiteY1" fmla="*/ 0 h 332877"/>
                  <a:gd name="connsiteX2" fmla="*/ 126143 w 122639"/>
                  <a:gd name="connsiteY2" fmla="*/ 333009 h 332877"/>
                  <a:gd name="connsiteX3" fmla="*/ 0 w 122639"/>
                  <a:gd name="connsiteY3" fmla="*/ 333009 h 33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639" h="332877">
                    <a:moveTo>
                      <a:pt x="0" y="0"/>
                    </a:moveTo>
                    <a:lnTo>
                      <a:pt x="126143" y="0"/>
                    </a:lnTo>
                    <a:lnTo>
                      <a:pt x="126143" y="333009"/>
                    </a:lnTo>
                    <a:lnTo>
                      <a:pt x="0" y="333009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grpSp>
            <p:nvGrpSpPr>
              <p:cNvPr id="76" name="Graphic 1">
                <a:extLst>
                  <a:ext uri="{FF2B5EF4-FFF2-40B4-BE49-F238E27FC236}">
                    <a16:creationId xmlns="" xmlns:a16="http://schemas.microsoft.com/office/drawing/2014/main" id="{8912F72C-8756-45CF-B2B0-B161CF33C0C5}"/>
                  </a:ext>
                </a:extLst>
              </p:cNvPr>
              <p:cNvGrpSpPr/>
              <p:nvPr/>
            </p:nvGrpSpPr>
            <p:grpSpPr>
              <a:xfrm>
                <a:off x="1385661" y="1483405"/>
                <a:ext cx="2181225" cy="446757"/>
                <a:chOff x="587375" y="1439862"/>
                <a:chExt cx="2181225" cy="446757"/>
              </a:xfrm>
              <a:solidFill>
                <a:schemeClr val="accent1"/>
              </a:solidFill>
            </p:grpSpPr>
            <p:sp>
              <p:nvSpPr>
                <p:cNvPr id="78" name="Freeform: Shape 9">
                  <a:extLst>
                    <a:ext uri="{FF2B5EF4-FFF2-40B4-BE49-F238E27FC236}">
                      <a16:creationId xmlns="" xmlns:a16="http://schemas.microsoft.com/office/drawing/2014/main" id="{D5480245-156F-4C38-8739-F86A6BED6C2D}"/>
                    </a:ext>
                  </a:extLst>
                </p:cNvPr>
                <p:cNvSpPr/>
                <p:nvPr/>
              </p:nvSpPr>
              <p:spPr>
                <a:xfrm>
                  <a:off x="2218607" y="1439862"/>
                  <a:ext cx="122639" cy="332878"/>
                </a:xfrm>
                <a:custGeom>
                  <a:avLst/>
                  <a:gdLst>
                    <a:gd name="connsiteX0" fmla="*/ 0 w 122639"/>
                    <a:gd name="connsiteY0" fmla="*/ 0 h 332877"/>
                    <a:gd name="connsiteX1" fmla="*/ 126143 w 122639"/>
                    <a:gd name="connsiteY1" fmla="*/ 0 h 332877"/>
                    <a:gd name="connsiteX2" fmla="*/ 126143 w 122639"/>
                    <a:gd name="connsiteY2" fmla="*/ 333009 h 332877"/>
                    <a:gd name="connsiteX3" fmla="*/ 0 w 122639"/>
                    <a:gd name="connsiteY3" fmla="*/ 333009 h 33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39" h="332877">
                      <a:moveTo>
                        <a:pt x="0" y="0"/>
                      </a:moveTo>
                      <a:lnTo>
                        <a:pt x="126143" y="0"/>
                      </a:lnTo>
                      <a:lnTo>
                        <a:pt x="126143" y="333009"/>
                      </a:lnTo>
                      <a:lnTo>
                        <a:pt x="0" y="333009"/>
                      </a:lnTo>
                      <a:close/>
                    </a:path>
                  </a:pathLst>
                </a:custGeom>
                <a:noFill/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/>
                </a:p>
              </p:txBody>
            </p:sp>
            <p:sp>
              <p:nvSpPr>
                <p:cNvPr id="79" name="Freeform: Shape 10">
                  <a:extLst>
                    <a:ext uri="{FF2B5EF4-FFF2-40B4-BE49-F238E27FC236}">
                      <a16:creationId xmlns="" xmlns:a16="http://schemas.microsoft.com/office/drawing/2014/main" id="{007DB898-8683-4C7A-9A6A-DCAAB29AFFB7}"/>
                    </a:ext>
                  </a:extLst>
                </p:cNvPr>
                <p:cNvSpPr/>
                <p:nvPr/>
              </p:nvSpPr>
              <p:spPr>
                <a:xfrm>
                  <a:off x="1012188" y="1439862"/>
                  <a:ext cx="122639" cy="332878"/>
                </a:xfrm>
                <a:custGeom>
                  <a:avLst/>
                  <a:gdLst>
                    <a:gd name="connsiteX0" fmla="*/ 0 w 122639"/>
                    <a:gd name="connsiteY0" fmla="*/ 0 h 332877"/>
                    <a:gd name="connsiteX1" fmla="*/ 126143 w 122639"/>
                    <a:gd name="connsiteY1" fmla="*/ 0 h 332877"/>
                    <a:gd name="connsiteX2" fmla="*/ 126143 w 122639"/>
                    <a:gd name="connsiteY2" fmla="*/ 333009 h 332877"/>
                    <a:gd name="connsiteX3" fmla="*/ 0 w 122639"/>
                    <a:gd name="connsiteY3" fmla="*/ 333009 h 33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39" h="332877">
                      <a:moveTo>
                        <a:pt x="0" y="0"/>
                      </a:moveTo>
                      <a:lnTo>
                        <a:pt x="126143" y="0"/>
                      </a:lnTo>
                      <a:lnTo>
                        <a:pt x="126143" y="333009"/>
                      </a:lnTo>
                      <a:lnTo>
                        <a:pt x="0" y="333009"/>
                      </a:lnTo>
                      <a:close/>
                    </a:path>
                  </a:pathLst>
                </a:custGeom>
                <a:noFill/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/>
                </a:p>
              </p:txBody>
            </p:sp>
            <p:sp>
              <p:nvSpPr>
                <p:cNvPr id="80" name="Freeform: Shape 11">
                  <a:extLst>
                    <a:ext uri="{FF2B5EF4-FFF2-40B4-BE49-F238E27FC236}">
                      <a16:creationId xmlns="" xmlns:a16="http://schemas.microsoft.com/office/drawing/2014/main" id="{9353DCB5-7907-45F4-B4E7-B9BDE3A34129}"/>
                    </a:ext>
                  </a:extLst>
                </p:cNvPr>
                <p:cNvSpPr/>
                <p:nvPr/>
              </p:nvSpPr>
              <p:spPr>
                <a:xfrm>
                  <a:off x="587375" y="1595701"/>
                  <a:ext cx="2181225" cy="289078"/>
                </a:xfrm>
                <a:custGeom>
                  <a:avLst/>
                  <a:gdLst>
                    <a:gd name="connsiteX0" fmla="*/ 2142506 w 2181225"/>
                    <a:gd name="connsiteY0" fmla="*/ 39639 h 289078"/>
                    <a:gd name="connsiteX1" fmla="*/ 2046848 w 2181225"/>
                    <a:gd name="connsiteY1" fmla="*/ 0 h 289078"/>
                    <a:gd name="connsiteX2" fmla="*/ 1817206 w 2181225"/>
                    <a:gd name="connsiteY2" fmla="*/ 0 h 289078"/>
                    <a:gd name="connsiteX3" fmla="*/ 1817206 w 2181225"/>
                    <a:gd name="connsiteY3" fmla="*/ 177170 h 289078"/>
                    <a:gd name="connsiteX4" fmla="*/ 1757332 w 2181225"/>
                    <a:gd name="connsiteY4" fmla="*/ 237044 h 289078"/>
                    <a:gd name="connsiteX5" fmla="*/ 1631189 w 2181225"/>
                    <a:gd name="connsiteY5" fmla="*/ 237044 h 289078"/>
                    <a:gd name="connsiteX6" fmla="*/ 1571314 w 2181225"/>
                    <a:gd name="connsiteY6" fmla="*/ 177170 h 289078"/>
                    <a:gd name="connsiteX7" fmla="*/ 1571314 w 2181225"/>
                    <a:gd name="connsiteY7" fmla="*/ 0 h 289078"/>
                    <a:gd name="connsiteX8" fmla="*/ 610831 w 2181225"/>
                    <a:gd name="connsiteY8" fmla="*/ 0 h 289078"/>
                    <a:gd name="connsiteX9" fmla="*/ 610831 w 2181225"/>
                    <a:gd name="connsiteY9" fmla="*/ 177170 h 289078"/>
                    <a:gd name="connsiteX10" fmla="*/ 550913 w 2181225"/>
                    <a:gd name="connsiteY10" fmla="*/ 237044 h 289078"/>
                    <a:gd name="connsiteX11" fmla="*/ 424770 w 2181225"/>
                    <a:gd name="connsiteY11" fmla="*/ 237044 h 289078"/>
                    <a:gd name="connsiteX12" fmla="*/ 364895 w 2181225"/>
                    <a:gd name="connsiteY12" fmla="*/ 177170 h 289078"/>
                    <a:gd name="connsiteX13" fmla="*/ 364895 w 2181225"/>
                    <a:gd name="connsiteY13" fmla="*/ 0 h 289078"/>
                    <a:gd name="connsiteX14" fmla="*/ 224298 w 2181225"/>
                    <a:gd name="connsiteY14" fmla="*/ 0 h 289078"/>
                    <a:gd name="connsiteX15" fmla="*/ 152292 w 2181225"/>
                    <a:gd name="connsiteY15" fmla="*/ 0 h 289078"/>
                    <a:gd name="connsiteX16" fmla="*/ 135253 w 2181225"/>
                    <a:gd name="connsiteY16" fmla="*/ 0 h 289078"/>
                    <a:gd name="connsiteX17" fmla="*/ 39595 w 2181225"/>
                    <a:gd name="connsiteY17" fmla="*/ 39639 h 289078"/>
                    <a:gd name="connsiteX18" fmla="*/ 0 w 2181225"/>
                    <a:gd name="connsiteY18" fmla="*/ 135297 h 289078"/>
                    <a:gd name="connsiteX19" fmla="*/ 0 w 2181225"/>
                    <a:gd name="connsiteY19" fmla="*/ 292582 h 289078"/>
                    <a:gd name="connsiteX20" fmla="*/ 2182145 w 2181225"/>
                    <a:gd name="connsiteY20" fmla="*/ 292582 h 289078"/>
                    <a:gd name="connsiteX21" fmla="*/ 2182145 w 2181225"/>
                    <a:gd name="connsiteY21" fmla="*/ 135297 h 289078"/>
                    <a:gd name="connsiteX22" fmla="*/ 2142506 w 2181225"/>
                    <a:gd name="connsiteY22" fmla="*/ 39639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181225" h="289078">
                      <a:moveTo>
                        <a:pt x="2142506" y="39639"/>
                      </a:moveTo>
                      <a:cubicBezTo>
                        <a:pt x="2117278" y="14454"/>
                        <a:pt x="2082501" y="0"/>
                        <a:pt x="2046848" y="0"/>
                      </a:cubicBezTo>
                      <a:lnTo>
                        <a:pt x="1817206" y="0"/>
                      </a:lnTo>
                      <a:lnTo>
                        <a:pt x="1817206" y="177170"/>
                      </a:lnTo>
                      <a:cubicBezTo>
                        <a:pt x="1817206" y="210239"/>
                        <a:pt x="1790400" y="237044"/>
                        <a:pt x="1757332" y="237044"/>
                      </a:cubicBezTo>
                      <a:lnTo>
                        <a:pt x="1631189" y="237044"/>
                      </a:lnTo>
                      <a:cubicBezTo>
                        <a:pt x="1598120" y="237044"/>
                        <a:pt x="1571314" y="210239"/>
                        <a:pt x="1571314" y="177170"/>
                      </a:cubicBezTo>
                      <a:lnTo>
                        <a:pt x="1571314" y="0"/>
                      </a:lnTo>
                      <a:lnTo>
                        <a:pt x="610831" y="0"/>
                      </a:lnTo>
                      <a:lnTo>
                        <a:pt x="610831" y="177170"/>
                      </a:lnTo>
                      <a:cubicBezTo>
                        <a:pt x="610831" y="210239"/>
                        <a:pt x="584025" y="237044"/>
                        <a:pt x="550913" y="237044"/>
                      </a:cubicBezTo>
                      <a:lnTo>
                        <a:pt x="424770" y="237044"/>
                      </a:lnTo>
                      <a:cubicBezTo>
                        <a:pt x="391701" y="237044"/>
                        <a:pt x="364895" y="210239"/>
                        <a:pt x="364895" y="177170"/>
                      </a:cubicBezTo>
                      <a:lnTo>
                        <a:pt x="364895" y="0"/>
                      </a:lnTo>
                      <a:lnTo>
                        <a:pt x="224298" y="0"/>
                      </a:lnTo>
                      <a:lnTo>
                        <a:pt x="152292" y="0"/>
                      </a:lnTo>
                      <a:lnTo>
                        <a:pt x="135253" y="0"/>
                      </a:lnTo>
                      <a:cubicBezTo>
                        <a:pt x="99644" y="0"/>
                        <a:pt x="64824" y="14410"/>
                        <a:pt x="39595" y="39639"/>
                      </a:cubicBezTo>
                      <a:cubicBezTo>
                        <a:pt x="14410" y="64867"/>
                        <a:pt x="0" y="99688"/>
                        <a:pt x="0" y="135297"/>
                      </a:cubicBezTo>
                      <a:lnTo>
                        <a:pt x="0" y="292582"/>
                      </a:lnTo>
                      <a:lnTo>
                        <a:pt x="2182145" y="292582"/>
                      </a:lnTo>
                      <a:lnTo>
                        <a:pt x="2182145" y="135297"/>
                      </a:lnTo>
                      <a:cubicBezTo>
                        <a:pt x="2182145" y="99688"/>
                        <a:pt x="2167822" y="64867"/>
                        <a:pt x="2142506" y="39639"/>
                      </a:cubicBezTo>
                      <a:close/>
                    </a:path>
                  </a:pathLst>
                </a:custGeom>
                <a:solidFill>
                  <a:srgbClr val="5CBEE8"/>
                </a:solidFill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 dirty="0"/>
                </a:p>
              </p:txBody>
            </p:sp>
          </p:grpSp>
          <p:sp>
            <p:nvSpPr>
              <p:cNvPr id="77" name="Freeform: Shape 12">
                <a:extLst>
                  <a:ext uri="{FF2B5EF4-FFF2-40B4-BE49-F238E27FC236}">
                    <a16:creationId xmlns="" xmlns:a16="http://schemas.microsoft.com/office/drawing/2014/main" id="{101D6FE6-A554-44C0-BB8F-B5BA87B78316}"/>
                  </a:ext>
                </a:extLst>
              </p:cNvPr>
              <p:cNvSpPr/>
              <p:nvPr/>
            </p:nvSpPr>
            <p:spPr>
              <a:xfrm>
                <a:off x="1385661" y="2153497"/>
                <a:ext cx="2181225" cy="1252672"/>
              </a:xfrm>
              <a:custGeom>
                <a:avLst/>
                <a:gdLst>
                  <a:gd name="connsiteX0" fmla="*/ 0 w 2181225"/>
                  <a:gd name="connsiteY0" fmla="*/ 0 h 1252671"/>
                  <a:gd name="connsiteX1" fmla="*/ 0 w 2181225"/>
                  <a:gd name="connsiteY1" fmla="*/ 1119345 h 1252671"/>
                  <a:gd name="connsiteX2" fmla="*/ 39639 w 2181225"/>
                  <a:gd name="connsiteY2" fmla="*/ 1215048 h 1252671"/>
                  <a:gd name="connsiteX3" fmla="*/ 135297 w 2181225"/>
                  <a:gd name="connsiteY3" fmla="*/ 1254686 h 1252671"/>
                  <a:gd name="connsiteX4" fmla="*/ 152335 w 2181225"/>
                  <a:gd name="connsiteY4" fmla="*/ 1254686 h 1252671"/>
                  <a:gd name="connsiteX5" fmla="*/ 224342 w 2181225"/>
                  <a:gd name="connsiteY5" fmla="*/ 1254686 h 1252671"/>
                  <a:gd name="connsiteX6" fmla="*/ 2046891 w 2181225"/>
                  <a:gd name="connsiteY6" fmla="*/ 1254686 h 1252671"/>
                  <a:gd name="connsiteX7" fmla="*/ 2142550 w 2181225"/>
                  <a:gd name="connsiteY7" fmla="*/ 1215048 h 1252671"/>
                  <a:gd name="connsiteX8" fmla="*/ 2182189 w 2181225"/>
                  <a:gd name="connsiteY8" fmla="*/ 1119345 h 1252671"/>
                  <a:gd name="connsiteX9" fmla="*/ 2182189 w 2181225"/>
                  <a:gd name="connsiteY9" fmla="*/ 0 h 1252671"/>
                  <a:gd name="connsiteX10" fmla="*/ 0 w 2181225"/>
                  <a:gd name="connsiteY10" fmla="*/ 0 h 125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1225" h="1252671">
                    <a:moveTo>
                      <a:pt x="0" y="0"/>
                    </a:moveTo>
                    <a:lnTo>
                      <a:pt x="0" y="1119345"/>
                    </a:lnTo>
                    <a:cubicBezTo>
                      <a:pt x="0" y="1154998"/>
                      <a:pt x="14410" y="1189863"/>
                      <a:pt x="39639" y="1215048"/>
                    </a:cubicBezTo>
                    <a:cubicBezTo>
                      <a:pt x="64867" y="1240232"/>
                      <a:pt x="99688" y="1254686"/>
                      <a:pt x="135297" y="1254686"/>
                    </a:cubicBezTo>
                    <a:lnTo>
                      <a:pt x="152335" y="1254686"/>
                    </a:lnTo>
                    <a:lnTo>
                      <a:pt x="224342" y="1254686"/>
                    </a:lnTo>
                    <a:lnTo>
                      <a:pt x="2046891" y="1254686"/>
                    </a:lnTo>
                    <a:cubicBezTo>
                      <a:pt x="2082501" y="1254686"/>
                      <a:pt x="2117321" y="1240232"/>
                      <a:pt x="2142550" y="1215048"/>
                    </a:cubicBezTo>
                    <a:cubicBezTo>
                      <a:pt x="2167822" y="1189863"/>
                      <a:pt x="2182189" y="1154998"/>
                      <a:pt x="2182189" y="1119345"/>
                    </a:cubicBezTo>
                    <a:lnTo>
                      <a:pt x="2182189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6000">
                    <a:srgbClr val="025189"/>
                  </a:gs>
                  <a:gs pos="100000">
                    <a:srgbClr val="5CBEE8"/>
                  </a:gs>
                </a:gsLst>
                <a:lin ang="13500000" scaled="1"/>
              </a:gra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</p:grpSp>
        <p:sp>
          <p:nvSpPr>
            <p:cNvPr id="71" name="Rectangle 14">
              <a:extLst>
                <a:ext uri="{FF2B5EF4-FFF2-40B4-BE49-F238E27FC236}">
                  <a16:creationId xmlns="" xmlns:a16="http://schemas.microsoft.com/office/drawing/2014/main" id="{030AF296-D37B-4153-ABE2-9473BA22FDE8}"/>
                </a:ext>
              </a:extLst>
            </p:cNvPr>
            <p:cNvSpPr/>
            <p:nvPr/>
          </p:nvSpPr>
          <p:spPr>
            <a:xfrm>
              <a:off x="749508" y="2463286"/>
              <a:ext cx="874703" cy="4518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195</a:t>
              </a:r>
              <a:r>
                <a:rPr lang="ru-RU" altLang="it-IT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1" name="Group 57">
            <a:extLst>
              <a:ext uri="{FF2B5EF4-FFF2-40B4-BE49-F238E27FC236}">
                <a16:creationId xmlns="" xmlns:a16="http://schemas.microsoft.com/office/drawing/2014/main" id="{BD6C343A-A746-478F-BC67-83B917C8FEAF}"/>
              </a:ext>
            </a:extLst>
          </p:cNvPr>
          <p:cNvGrpSpPr/>
          <p:nvPr/>
        </p:nvGrpSpPr>
        <p:grpSpPr>
          <a:xfrm>
            <a:off x="1163241" y="2774969"/>
            <a:ext cx="4940701" cy="923330"/>
            <a:chOff x="652463" y="3595491"/>
            <a:chExt cx="5579408" cy="1042693"/>
          </a:xfrm>
        </p:grpSpPr>
        <p:sp>
          <p:nvSpPr>
            <p:cNvPr id="82" name="CasellaDiTesto 3">
              <a:extLst>
                <a:ext uri="{FF2B5EF4-FFF2-40B4-BE49-F238E27FC236}">
                  <a16:creationId xmlns="" xmlns:a16="http://schemas.microsoft.com/office/drawing/2014/main" id="{E6C00F2B-2863-41E5-BDCF-D84002176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914" y="3595491"/>
              <a:ext cx="4342957" cy="104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Компания берет название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it-IT" altLang="it-IT" b="1" dirty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Fruit Control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и начинает работать по всей Европе.</a:t>
              </a:r>
              <a:endParaRPr lang="it-IT" altLang="it-IT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3" name="Group 70">
              <a:extLst>
                <a:ext uri="{FF2B5EF4-FFF2-40B4-BE49-F238E27FC236}">
                  <a16:creationId xmlns="" xmlns:a16="http://schemas.microsoft.com/office/drawing/2014/main" id="{450D776B-7556-4560-9332-A2E32DBF3AD0}"/>
                </a:ext>
              </a:extLst>
            </p:cNvPr>
            <p:cNvGrpSpPr/>
            <p:nvPr/>
          </p:nvGrpSpPr>
          <p:grpSpPr>
            <a:xfrm>
              <a:off x="652463" y="3608086"/>
              <a:ext cx="1081496" cy="953346"/>
              <a:chOff x="1385661" y="1483405"/>
              <a:chExt cx="2181225" cy="1922764"/>
            </a:xfrm>
          </p:grpSpPr>
          <p:sp>
            <p:nvSpPr>
              <p:cNvPr id="85" name="Freeform: Shape 72">
                <a:extLst>
                  <a:ext uri="{FF2B5EF4-FFF2-40B4-BE49-F238E27FC236}">
                    <a16:creationId xmlns="" xmlns:a16="http://schemas.microsoft.com/office/drawing/2014/main" id="{44AE3C15-2E5B-43F1-B12C-7D2C84CCB2D3}"/>
                  </a:ext>
                </a:extLst>
              </p:cNvPr>
              <p:cNvSpPr/>
              <p:nvPr/>
            </p:nvSpPr>
            <p:spPr>
              <a:xfrm>
                <a:off x="1385661" y="2024463"/>
                <a:ext cx="2181225" cy="78839"/>
              </a:xfrm>
              <a:custGeom>
                <a:avLst/>
                <a:gdLst>
                  <a:gd name="connsiteX0" fmla="*/ 0 w 2181225"/>
                  <a:gd name="connsiteY0" fmla="*/ 0 h 78839"/>
                  <a:gd name="connsiteX1" fmla="*/ 2182145 w 2181225"/>
                  <a:gd name="connsiteY1" fmla="*/ 0 h 78839"/>
                  <a:gd name="connsiteX2" fmla="*/ 2182145 w 2181225"/>
                  <a:gd name="connsiteY2" fmla="*/ 80153 h 78839"/>
                  <a:gd name="connsiteX3" fmla="*/ 0 w 2181225"/>
                  <a:gd name="connsiteY3" fmla="*/ 80153 h 78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5" h="78839">
                    <a:moveTo>
                      <a:pt x="0" y="0"/>
                    </a:moveTo>
                    <a:lnTo>
                      <a:pt x="2182145" y="0"/>
                    </a:lnTo>
                    <a:lnTo>
                      <a:pt x="2182145" y="80153"/>
                    </a:lnTo>
                    <a:lnTo>
                      <a:pt x="0" y="80153"/>
                    </a:lnTo>
                    <a:close/>
                  </a:path>
                </a:pathLst>
              </a:custGeom>
              <a:solidFill>
                <a:srgbClr val="5CBEE8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86" name="Freeform: Shape 73">
                <a:extLst>
                  <a:ext uri="{FF2B5EF4-FFF2-40B4-BE49-F238E27FC236}">
                    <a16:creationId xmlns="" xmlns:a16="http://schemas.microsoft.com/office/drawing/2014/main" id="{3AD71320-18E6-4CAA-B4DF-8FC8FD6BCF98}"/>
                  </a:ext>
                </a:extLst>
              </p:cNvPr>
              <p:cNvSpPr/>
              <p:nvPr/>
            </p:nvSpPr>
            <p:spPr>
              <a:xfrm>
                <a:off x="1385661" y="1931826"/>
                <a:ext cx="2181225" cy="91979"/>
              </a:xfrm>
              <a:custGeom>
                <a:avLst/>
                <a:gdLst>
                  <a:gd name="connsiteX0" fmla="*/ 0 w 2181225"/>
                  <a:gd name="connsiteY0" fmla="*/ 0 h 91979"/>
                  <a:gd name="connsiteX1" fmla="*/ 2182145 w 2181225"/>
                  <a:gd name="connsiteY1" fmla="*/ 0 h 91979"/>
                  <a:gd name="connsiteX2" fmla="*/ 2182145 w 2181225"/>
                  <a:gd name="connsiteY2" fmla="*/ 92636 h 91979"/>
                  <a:gd name="connsiteX3" fmla="*/ 0 w 2181225"/>
                  <a:gd name="connsiteY3" fmla="*/ 92636 h 91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5" h="91979">
                    <a:moveTo>
                      <a:pt x="0" y="0"/>
                    </a:moveTo>
                    <a:lnTo>
                      <a:pt x="2182145" y="0"/>
                    </a:lnTo>
                    <a:lnTo>
                      <a:pt x="2182145" y="92636"/>
                    </a:lnTo>
                    <a:lnTo>
                      <a:pt x="0" y="92636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87" name="Freeform: Shape 74">
                <a:extLst>
                  <a:ext uri="{FF2B5EF4-FFF2-40B4-BE49-F238E27FC236}">
                    <a16:creationId xmlns="" xmlns:a16="http://schemas.microsoft.com/office/drawing/2014/main" id="{0741D00C-562C-4E70-B789-C0D52833B2C1}"/>
                  </a:ext>
                </a:extLst>
              </p:cNvPr>
              <p:cNvSpPr/>
              <p:nvPr/>
            </p:nvSpPr>
            <p:spPr>
              <a:xfrm>
                <a:off x="1810474" y="1483405"/>
                <a:ext cx="122639" cy="332878"/>
              </a:xfrm>
              <a:custGeom>
                <a:avLst/>
                <a:gdLst>
                  <a:gd name="connsiteX0" fmla="*/ 0 w 122639"/>
                  <a:gd name="connsiteY0" fmla="*/ 0 h 332877"/>
                  <a:gd name="connsiteX1" fmla="*/ 126143 w 122639"/>
                  <a:gd name="connsiteY1" fmla="*/ 0 h 332877"/>
                  <a:gd name="connsiteX2" fmla="*/ 126143 w 122639"/>
                  <a:gd name="connsiteY2" fmla="*/ 333009 h 332877"/>
                  <a:gd name="connsiteX3" fmla="*/ 0 w 122639"/>
                  <a:gd name="connsiteY3" fmla="*/ 333009 h 33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639" h="332877">
                    <a:moveTo>
                      <a:pt x="0" y="0"/>
                    </a:moveTo>
                    <a:lnTo>
                      <a:pt x="126143" y="0"/>
                    </a:lnTo>
                    <a:lnTo>
                      <a:pt x="126143" y="333009"/>
                    </a:lnTo>
                    <a:lnTo>
                      <a:pt x="0" y="333009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88" name="Freeform: Shape 75">
                <a:extLst>
                  <a:ext uri="{FF2B5EF4-FFF2-40B4-BE49-F238E27FC236}">
                    <a16:creationId xmlns="" xmlns:a16="http://schemas.microsoft.com/office/drawing/2014/main" id="{F31F217F-6821-4382-B831-FBC38EA24C0B}"/>
                  </a:ext>
                </a:extLst>
              </p:cNvPr>
              <p:cNvSpPr/>
              <p:nvPr/>
            </p:nvSpPr>
            <p:spPr>
              <a:xfrm>
                <a:off x="3016893" y="1483405"/>
                <a:ext cx="122639" cy="332878"/>
              </a:xfrm>
              <a:custGeom>
                <a:avLst/>
                <a:gdLst>
                  <a:gd name="connsiteX0" fmla="*/ 0 w 122639"/>
                  <a:gd name="connsiteY0" fmla="*/ 0 h 332877"/>
                  <a:gd name="connsiteX1" fmla="*/ 126143 w 122639"/>
                  <a:gd name="connsiteY1" fmla="*/ 0 h 332877"/>
                  <a:gd name="connsiteX2" fmla="*/ 126143 w 122639"/>
                  <a:gd name="connsiteY2" fmla="*/ 333009 h 332877"/>
                  <a:gd name="connsiteX3" fmla="*/ 0 w 122639"/>
                  <a:gd name="connsiteY3" fmla="*/ 333009 h 33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639" h="332877">
                    <a:moveTo>
                      <a:pt x="0" y="0"/>
                    </a:moveTo>
                    <a:lnTo>
                      <a:pt x="126143" y="0"/>
                    </a:lnTo>
                    <a:lnTo>
                      <a:pt x="126143" y="333009"/>
                    </a:lnTo>
                    <a:lnTo>
                      <a:pt x="0" y="333009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grpSp>
            <p:nvGrpSpPr>
              <p:cNvPr id="89" name="Graphic 1">
                <a:extLst>
                  <a:ext uri="{FF2B5EF4-FFF2-40B4-BE49-F238E27FC236}">
                    <a16:creationId xmlns="" xmlns:a16="http://schemas.microsoft.com/office/drawing/2014/main" id="{F0FE068C-0C2B-4C97-9978-7E1B613E581F}"/>
                  </a:ext>
                </a:extLst>
              </p:cNvPr>
              <p:cNvGrpSpPr/>
              <p:nvPr/>
            </p:nvGrpSpPr>
            <p:grpSpPr>
              <a:xfrm>
                <a:off x="1385661" y="1483405"/>
                <a:ext cx="2181225" cy="446757"/>
                <a:chOff x="587375" y="1439862"/>
                <a:chExt cx="2181225" cy="446757"/>
              </a:xfrm>
              <a:solidFill>
                <a:schemeClr val="accent1"/>
              </a:solidFill>
            </p:grpSpPr>
            <p:sp>
              <p:nvSpPr>
                <p:cNvPr id="91" name="Freeform: Shape 78">
                  <a:extLst>
                    <a:ext uri="{FF2B5EF4-FFF2-40B4-BE49-F238E27FC236}">
                      <a16:creationId xmlns="" xmlns:a16="http://schemas.microsoft.com/office/drawing/2014/main" id="{47FBA9CA-A1D1-4D9A-85D7-0B196873A68F}"/>
                    </a:ext>
                  </a:extLst>
                </p:cNvPr>
                <p:cNvSpPr/>
                <p:nvPr/>
              </p:nvSpPr>
              <p:spPr>
                <a:xfrm>
                  <a:off x="2218607" y="1439862"/>
                  <a:ext cx="122639" cy="332878"/>
                </a:xfrm>
                <a:custGeom>
                  <a:avLst/>
                  <a:gdLst>
                    <a:gd name="connsiteX0" fmla="*/ 0 w 122639"/>
                    <a:gd name="connsiteY0" fmla="*/ 0 h 332877"/>
                    <a:gd name="connsiteX1" fmla="*/ 126143 w 122639"/>
                    <a:gd name="connsiteY1" fmla="*/ 0 h 332877"/>
                    <a:gd name="connsiteX2" fmla="*/ 126143 w 122639"/>
                    <a:gd name="connsiteY2" fmla="*/ 333009 h 332877"/>
                    <a:gd name="connsiteX3" fmla="*/ 0 w 122639"/>
                    <a:gd name="connsiteY3" fmla="*/ 333009 h 33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39" h="332877">
                      <a:moveTo>
                        <a:pt x="0" y="0"/>
                      </a:moveTo>
                      <a:lnTo>
                        <a:pt x="126143" y="0"/>
                      </a:lnTo>
                      <a:lnTo>
                        <a:pt x="126143" y="333009"/>
                      </a:lnTo>
                      <a:lnTo>
                        <a:pt x="0" y="333009"/>
                      </a:lnTo>
                      <a:close/>
                    </a:path>
                  </a:pathLst>
                </a:custGeom>
                <a:noFill/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/>
                </a:p>
              </p:txBody>
            </p:sp>
            <p:sp>
              <p:nvSpPr>
                <p:cNvPr id="92" name="Freeform: Shape 79">
                  <a:extLst>
                    <a:ext uri="{FF2B5EF4-FFF2-40B4-BE49-F238E27FC236}">
                      <a16:creationId xmlns="" xmlns:a16="http://schemas.microsoft.com/office/drawing/2014/main" id="{DEA8728C-11C0-4739-A644-DDF5FCF2FA1A}"/>
                    </a:ext>
                  </a:extLst>
                </p:cNvPr>
                <p:cNvSpPr/>
                <p:nvPr/>
              </p:nvSpPr>
              <p:spPr>
                <a:xfrm>
                  <a:off x="1012188" y="1439862"/>
                  <a:ext cx="122639" cy="332878"/>
                </a:xfrm>
                <a:custGeom>
                  <a:avLst/>
                  <a:gdLst>
                    <a:gd name="connsiteX0" fmla="*/ 0 w 122639"/>
                    <a:gd name="connsiteY0" fmla="*/ 0 h 332877"/>
                    <a:gd name="connsiteX1" fmla="*/ 126143 w 122639"/>
                    <a:gd name="connsiteY1" fmla="*/ 0 h 332877"/>
                    <a:gd name="connsiteX2" fmla="*/ 126143 w 122639"/>
                    <a:gd name="connsiteY2" fmla="*/ 333009 h 332877"/>
                    <a:gd name="connsiteX3" fmla="*/ 0 w 122639"/>
                    <a:gd name="connsiteY3" fmla="*/ 333009 h 33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39" h="332877">
                      <a:moveTo>
                        <a:pt x="0" y="0"/>
                      </a:moveTo>
                      <a:lnTo>
                        <a:pt x="126143" y="0"/>
                      </a:lnTo>
                      <a:lnTo>
                        <a:pt x="126143" y="333009"/>
                      </a:lnTo>
                      <a:lnTo>
                        <a:pt x="0" y="333009"/>
                      </a:lnTo>
                      <a:close/>
                    </a:path>
                  </a:pathLst>
                </a:custGeom>
                <a:noFill/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/>
                </a:p>
              </p:txBody>
            </p:sp>
            <p:sp>
              <p:nvSpPr>
                <p:cNvPr id="93" name="Freeform: Shape 80">
                  <a:extLst>
                    <a:ext uri="{FF2B5EF4-FFF2-40B4-BE49-F238E27FC236}">
                      <a16:creationId xmlns="" xmlns:a16="http://schemas.microsoft.com/office/drawing/2014/main" id="{0E00A49D-C68B-41FA-93F4-3591C35A3E29}"/>
                    </a:ext>
                  </a:extLst>
                </p:cNvPr>
                <p:cNvSpPr/>
                <p:nvPr/>
              </p:nvSpPr>
              <p:spPr>
                <a:xfrm>
                  <a:off x="587375" y="1595701"/>
                  <a:ext cx="2181225" cy="289078"/>
                </a:xfrm>
                <a:custGeom>
                  <a:avLst/>
                  <a:gdLst>
                    <a:gd name="connsiteX0" fmla="*/ 2142506 w 2181225"/>
                    <a:gd name="connsiteY0" fmla="*/ 39639 h 289078"/>
                    <a:gd name="connsiteX1" fmla="*/ 2046848 w 2181225"/>
                    <a:gd name="connsiteY1" fmla="*/ 0 h 289078"/>
                    <a:gd name="connsiteX2" fmla="*/ 1817206 w 2181225"/>
                    <a:gd name="connsiteY2" fmla="*/ 0 h 289078"/>
                    <a:gd name="connsiteX3" fmla="*/ 1817206 w 2181225"/>
                    <a:gd name="connsiteY3" fmla="*/ 177170 h 289078"/>
                    <a:gd name="connsiteX4" fmla="*/ 1757332 w 2181225"/>
                    <a:gd name="connsiteY4" fmla="*/ 237044 h 289078"/>
                    <a:gd name="connsiteX5" fmla="*/ 1631189 w 2181225"/>
                    <a:gd name="connsiteY5" fmla="*/ 237044 h 289078"/>
                    <a:gd name="connsiteX6" fmla="*/ 1571314 w 2181225"/>
                    <a:gd name="connsiteY6" fmla="*/ 177170 h 289078"/>
                    <a:gd name="connsiteX7" fmla="*/ 1571314 w 2181225"/>
                    <a:gd name="connsiteY7" fmla="*/ 0 h 289078"/>
                    <a:gd name="connsiteX8" fmla="*/ 610831 w 2181225"/>
                    <a:gd name="connsiteY8" fmla="*/ 0 h 289078"/>
                    <a:gd name="connsiteX9" fmla="*/ 610831 w 2181225"/>
                    <a:gd name="connsiteY9" fmla="*/ 177170 h 289078"/>
                    <a:gd name="connsiteX10" fmla="*/ 550913 w 2181225"/>
                    <a:gd name="connsiteY10" fmla="*/ 237044 h 289078"/>
                    <a:gd name="connsiteX11" fmla="*/ 424770 w 2181225"/>
                    <a:gd name="connsiteY11" fmla="*/ 237044 h 289078"/>
                    <a:gd name="connsiteX12" fmla="*/ 364895 w 2181225"/>
                    <a:gd name="connsiteY12" fmla="*/ 177170 h 289078"/>
                    <a:gd name="connsiteX13" fmla="*/ 364895 w 2181225"/>
                    <a:gd name="connsiteY13" fmla="*/ 0 h 289078"/>
                    <a:gd name="connsiteX14" fmla="*/ 224298 w 2181225"/>
                    <a:gd name="connsiteY14" fmla="*/ 0 h 289078"/>
                    <a:gd name="connsiteX15" fmla="*/ 152292 w 2181225"/>
                    <a:gd name="connsiteY15" fmla="*/ 0 h 289078"/>
                    <a:gd name="connsiteX16" fmla="*/ 135253 w 2181225"/>
                    <a:gd name="connsiteY16" fmla="*/ 0 h 289078"/>
                    <a:gd name="connsiteX17" fmla="*/ 39595 w 2181225"/>
                    <a:gd name="connsiteY17" fmla="*/ 39639 h 289078"/>
                    <a:gd name="connsiteX18" fmla="*/ 0 w 2181225"/>
                    <a:gd name="connsiteY18" fmla="*/ 135297 h 289078"/>
                    <a:gd name="connsiteX19" fmla="*/ 0 w 2181225"/>
                    <a:gd name="connsiteY19" fmla="*/ 292582 h 289078"/>
                    <a:gd name="connsiteX20" fmla="*/ 2182145 w 2181225"/>
                    <a:gd name="connsiteY20" fmla="*/ 292582 h 289078"/>
                    <a:gd name="connsiteX21" fmla="*/ 2182145 w 2181225"/>
                    <a:gd name="connsiteY21" fmla="*/ 135297 h 289078"/>
                    <a:gd name="connsiteX22" fmla="*/ 2142506 w 2181225"/>
                    <a:gd name="connsiteY22" fmla="*/ 39639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181225" h="289078">
                      <a:moveTo>
                        <a:pt x="2142506" y="39639"/>
                      </a:moveTo>
                      <a:cubicBezTo>
                        <a:pt x="2117278" y="14454"/>
                        <a:pt x="2082501" y="0"/>
                        <a:pt x="2046848" y="0"/>
                      </a:cubicBezTo>
                      <a:lnTo>
                        <a:pt x="1817206" y="0"/>
                      </a:lnTo>
                      <a:lnTo>
                        <a:pt x="1817206" y="177170"/>
                      </a:lnTo>
                      <a:cubicBezTo>
                        <a:pt x="1817206" y="210239"/>
                        <a:pt x="1790400" y="237044"/>
                        <a:pt x="1757332" y="237044"/>
                      </a:cubicBezTo>
                      <a:lnTo>
                        <a:pt x="1631189" y="237044"/>
                      </a:lnTo>
                      <a:cubicBezTo>
                        <a:pt x="1598120" y="237044"/>
                        <a:pt x="1571314" y="210239"/>
                        <a:pt x="1571314" y="177170"/>
                      </a:cubicBezTo>
                      <a:lnTo>
                        <a:pt x="1571314" y="0"/>
                      </a:lnTo>
                      <a:lnTo>
                        <a:pt x="610831" y="0"/>
                      </a:lnTo>
                      <a:lnTo>
                        <a:pt x="610831" y="177170"/>
                      </a:lnTo>
                      <a:cubicBezTo>
                        <a:pt x="610831" y="210239"/>
                        <a:pt x="584025" y="237044"/>
                        <a:pt x="550913" y="237044"/>
                      </a:cubicBezTo>
                      <a:lnTo>
                        <a:pt x="424770" y="237044"/>
                      </a:lnTo>
                      <a:cubicBezTo>
                        <a:pt x="391701" y="237044"/>
                        <a:pt x="364895" y="210239"/>
                        <a:pt x="364895" y="177170"/>
                      </a:cubicBezTo>
                      <a:lnTo>
                        <a:pt x="364895" y="0"/>
                      </a:lnTo>
                      <a:lnTo>
                        <a:pt x="224298" y="0"/>
                      </a:lnTo>
                      <a:lnTo>
                        <a:pt x="152292" y="0"/>
                      </a:lnTo>
                      <a:lnTo>
                        <a:pt x="135253" y="0"/>
                      </a:lnTo>
                      <a:cubicBezTo>
                        <a:pt x="99644" y="0"/>
                        <a:pt x="64824" y="14410"/>
                        <a:pt x="39595" y="39639"/>
                      </a:cubicBezTo>
                      <a:cubicBezTo>
                        <a:pt x="14410" y="64867"/>
                        <a:pt x="0" y="99688"/>
                        <a:pt x="0" y="135297"/>
                      </a:cubicBezTo>
                      <a:lnTo>
                        <a:pt x="0" y="292582"/>
                      </a:lnTo>
                      <a:lnTo>
                        <a:pt x="2182145" y="292582"/>
                      </a:lnTo>
                      <a:lnTo>
                        <a:pt x="2182145" y="135297"/>
                      </a:lnTo>
                      <a:cubicBezTo>
                        <a:pt x="2182145" y="99688"/>
                        <a:pt x="2167822" y="64867"/>
                        <a:pt x="2142506" y="39639"/>
                      </a:cubicBezTo>
                      <a:close/>
                    </a:path>
                  </a:pathLst>
                </a:custGeom>
                <a:solidFill>
                  <a:srgbClr val="5CBEE8"/>
                </a:solidFill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 dirty="0"/>
                </a:p>
              </p:txBody>
            </p:sp>
          </p:grpSp>
          <p:sp>
            <p:nvSpPr>
              <p:cNvPr id="90" name="Freeform: Shape 77">
                <a:extLst>
                  <a:ext uri="{FF2B5EF4-FFF2-40B4-BE49-F238E27FC236}">
                    <a16:creationId xmlns="" xmlns:a16="http://schemas.microsoft.com/office/drawing/2014/main" id="{22842706-98C8-44FE-924D-2F5359E7922F}"/>
                  </a:ext>
                </a:extLst>
              </p:cNvPr>
              <p:cNvSpPr/>
              <p:nvPr/>
            </p:nvSpPr>
            <p:spPr>
              <a:xfrm>
                <a:off x="1385661" y="2153497"/>
                <a:ext cx="2181225" cy="1252672"/>
              </a:xfrm>
              <a:custGeom>
                <a:avLst/>
                <a:gdLst>
                  <a:gd name="connsiteX0" fmla="*/ 0 w 2181225"/>
                  <a:gd name="connsiteY0" fmla="*/ 0 h 1252671"/>
                  <a:gd name="connsiteX1" fmla="*/ 0 w 2181225"/>
                  <a:gd name="connsiteY1" fmla="*/ 1119345 h 1252671"/>
                  <a:gd name="connsiteX2" fmla="*/ 39639 w 2181225"/>
                  <a:gd name="connsiteY2" fmla="*/ 1215048 h 1252671"/>
                  <a:gd name="connsiteX3" fmla="*/ 135297 w 2181225"/>
                  <a:gd name="connsiteY3" fmla="*/ 1254686 h 1252671"/>
                  <a:gd name="connsiteX4" fmla="*/ 152335 w 2181225"/>
                  <a:gd name="connsiteY4" fmla="*/ 1254686 h 1252671"/>
                  <a:gd name="connsiteX5" fmla="*/ 224342 w 2181225"/>
                  <a:gd name="connsiteY5" fmla="*/ 1254686 h 1252671"/>
                  <a:gd name="connsiteX6" fmla="*/ 2046891 w 2181225"/>
                  <a:gd name="connsiteY6" fmla="*/ 1254686 h 1252671"/>
                  <a:gd name="connsiteX7" fmla="*/ 2142550 w 2181225"/>
                  <a:gd name="connsiteY7" fmla="*/ 1215048 h 1252671"/>
                  <a:gd name="connsiteX8" fmla="*/ 2182189 w 2181225"/>
                  <a:gd name="connsiteY8" fmla="*/ 1119345 h 1252671"/>
                  <a:gd name="connsiteX9" fmla="*/ 2182189 w 2181225"/>
                  <a:gd name="connsiteY9" fmla="*/ 0 h 1252671"/>
                  <a:gd name="connsiteX10" fmla="*/ 0 w 2181225"/>
                  <a:gd name="connsiteY10" fmla="*/ 0 h 125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1225" h="1252671">
                    <a:moveTo>
                      <a:pt x="0" y="0"/>
                    </a:moveTo>
                    <a:lnTo>
                      <a:pt x="0" y="1119345"/>
                    </a:lnTo>
                    <a:cubicBezTo>
                      <a:pt x="0" y="1154998"/>
                      <a:pt x="14410" y="1189863"/>
                      <a:pt x="39639" y="1215048"/>
                    </a:cubicBezTo>
                    <a:cubicBezTo>
                      <a:pt x="64867" y="1240232"/>
                      <a:pt x="99688" y="1254686"/>
                      <a:pt x="135297" y="1254686"/>
                    </a:cubicBezTo>
                    <a:lnTo>
                      <a:pt x="152335" y="1254686"/>
                    </a:lnTo>
                    <a:lnTo>
                      <a:pt x="224342" y="1254686"/>
                    </a:lnTo>
                    <a:lnTo>
                      <a:pt x="2046891" y="1254686"/>
                    </a:lnTo>
                    <a:cubicBezTo>
                      <a:pt x="2082501" y="1254686"/>
                      <a:pt x="2117321" y="1240232"/>
                      <a:pt x="2142550" y="1215048"/>
                    </a:cubicBezTo>
                    <a:cubicBezTo>
                      <a:pt x="2167822" y="1189863"/>
                      <a:pt x="2182189" y="1154998"/>
                      <a:pt x="2182189" y="1119345"/>
                    </a:cubicBezTo>
                    <a:lnTo>
                      <a:pt x="2182189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6000">
                    <a:srgbClr val="025189"/>
                  </a:gs>
                  <a:gs pos="100000">
                    <a:srgbClr val="5CBEE8"/>
                  </a:gs>
                </a:gsLst>
                <a:lin ang="13500000" scaled="1"/>
              </a:gra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 dirty="0"/>
              </a:p>
            </p:txBody>
          </p:sp>
        </p:grpSp>
        <p:sp>
          <p:nvSpPr>
            <p:cNvPr id="84" name="Rectangle 71">
              <a:extLst>
                <a:ext uri="{FF2B5EF4-FFF2-40B4-BE49-F238E27FC236}">
                  <a16:creationId xmlns="" xmlns:a16="http://schemas.microsoft.com/office/drawing/2014/main" id="{6938E6F3-7651-492A-BB6E-DC5FD120C414}"/>
                </a:ext>
              </a:extLst>
            </p:cNvPr>
            <p:cNvSpPr/>
            <p:nvPr/>
          </p:nvSpPr>
          <p:spPr>
            <a:xfrm>
              <a:off x="799575" y="402062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1982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4" name="Group 56">
            <a:extLst>
              <a:ext uri="{FF2B5EF4-FFF2-40B4-BE49-F238E27FC236}">
                <a16:creationId xmlns="" xmlns:a16="http://schemas.microsoft.com/office/drawing/2014/main" id="{9A1DCFAD-4F66-47B4-9827-03FFAED18AF9}"/>
              </a:ext>
            </a:extLst>
          </p:cNvPr>
          <p:cNvGrpSpPr/>
          <p:nvPr/>
        </p:nvGrpSpPr>
        <p:grpSpPr>
          <a:xfrm>
            <a:off x="1163241" y="4343461"/>
            <a:ext cx="4732787" cy="936858"/>
            <a:chOff x="652463" y="5165424"/>
            <a:chExt cx="5344615" cy="1057970"/>
          </a:xfrm>
        </p:grpSpPr>
        <p:sp>
          <p:nvSpPr>
            <p:cNvPr id="95" name="CasellaDiTesto 3">
              <a:extLst>
                <a:ext uri="{FF2B5EF4-FFF2-40B4-BE49-F238E27FC236}">
                  <a16:creationId xmlns="" xmlns:a16="http://schemas.microsoft.com/office/drawing/2014/main" id="{770BB20B-2FBA-4646-90AB-2E627DA6C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070" y="5180701"/>
              <a:ext cx="4116008" cy="104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Компания </a:t>
              </a:r>
              <a:r>
                <a:rPr lang="it-IT" altLang="it-IT" b="1" dirty="0" err="1" smtClean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Fruit</a:t>
              </a:r>
              <a:r>
                <a:rPr lang="it-IT" altLang="it-IT" b="1" dirty="0" smtClean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it-IT" altLang="it-IT" b="1" dirty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Control </a:t>
              </a:r>
              <a:r>
                <a:rPr lang="it-IT" altLang="it-IT" b="1" dirty="0" err="1" smtClean="0">
                  <a:solidFill>
                    <a:srgbClr val="5CBEE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Equipments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раб</a:t>
              </a:r>
              <a:r>
                <a:rPr lang="it-IT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o</a:t>
              </a:r>
              <a:r>
                <a:rPr lang="ru-RU" altLang="it-IT" dirty="0" smtClean="0">
                  <a:latin typeface="Roboto" panose="02000000000000000000" pitchFamily="2" charset="0"/>
                  <a:ea typeface="Roboto" panose="02000000000000000000" pitchFamily="2" charset="0"/>
                </a:rPr>
                <a:t>тает по всему миру. </a:t>
              </a:r>
              <a:endParaRPr lang="it-IT" altLang="it-IT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96" name="Group 84">
              <a:extLst>
                <a:ext uri="{FF2B5EF4-FFF2-40B4-BE49-F238E27FC236}">
                  <a16:creationId xmlns="" xmlns:a16="http://schemas.microsoft.com/office/drawing/2014/main" id="{6AEC0AEB-89F6-4934-A42B-57316235CEB4}"/>
                </a:ext>
              </a:extLst>
            </p:cNvPr>
            <p:cNvGrpSpPr/>
            <p:nvPr/>
          </p:nvGrpSpPr>
          <p:grpSpPr>
            <a:xfrm>
              <a:off x="652463" y="5165424"/>
              <a:ext cx="1081496" cy="953346"/>
              <a:chOff x="1385661" y="1483405"/>
              <a:chExt cx="2181225" cy="1922764"/>
            </a:xfrm>
          </p:grpSpPr>
          <p:sp>
            <p:nvSpPr>
              <p:cNvPr id="98" name="Freeform: Shape 86">
                <a:extLst>
                  <a:ext uri="{FF2B5EF4-FFF2-40B4-BE49-F238E27FC236}">
                    <a16:creationId xmlns="" xmlns:a16="http://schemas.microsoft.com/office/drawing/2014/main" id="{6646CC46-2417-4A46-B305-AD5ED6143696}"/>
                  </a:ext>
                </a:extLst>
              </p:cNvPr>
              <p:cNvSpPr/>
              <p:nvPr/>
            </p:nvSpPr>
            <p:spPr>
              <a:xfrm>
                <a:off x="1385661" y="2024463"/>
                <a:ext cx="2181225" cy="78839"/>
              </a:xfrm>
              <a:custGeom>
                <a:avLst/>
                <a:gdLst>
                  <a:gd name="connsiteX0" fmla="*/ 0 w 2181225"/>
                  <a:gd name="connsiteY0" fmla="*/ 0 h 78839"/>
                  <a:gd name="connsiteX1" fmla="*/ 2182145 w 2181225"/>
                  <a:gd name="connsiteY1" fmla="*/ 0 h 78839"/>
                  <a:gd name="connsiteX2" fmla="*/ 2182145 w 2181225"/>
                  <a:gd name="connsiteY2" fmla="*/ 80153 h 78839"/>
                  <a:gd name="connsiteX3" fmla="*/ 0 w 2181225"/>
                  <a:gd name="connsiteY3" fmla="*/ 80153 h 78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5" h="78839">
                    <a:moveTo>
                      <a:pt x="0" y="0"/>
                    </a:moveTo>
                    <a:lnTo>
                      <a:pt x="2182145" y="0"/>
                    </a:lnTo>
                    <a:lnTo>
                      <a:pt x="2182145" y="80153"/>
                    </a:lnTo>
                    <a:lnTo>
                      <a:pt x="0" y="80153"/>
                    </a:lnTo>
                    <a:close/>
                  </a:path>
                </a:pathLst>
              </a:custGeom>
              <a:solidFill>
                <a:srgbClr val="5CBEE8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99" name="Freeform: Shape 87">
                <a:extLst>
                  <a:ext uri="{FF2B5EF4-FFF2-40B4-BE49-F238E27FC236}">
                    <a16:creationId xmlns="" xmlns:a16="http://schemas.microsoft.com/office/drawing/2014/main" id="{EC6ADB43-4B90-4DCF-9580-47526D82205F}"/>
                  </a:ext>
                </a:extLst>
              </p:cNvPr>
              <p:cNvSpPr/>
              <p:nvPr/>
            </p:nvSpPr>
            <p:spPr>
              <a:xfrm>
                <a:off x="1385661" y="1931826"/>
                <a:ext cx="2181225" cy="91979"/>
              </a:xfrm>
              <a:custGeom>
                <a:avLst/>
                <a:gdLst>
                  <a:gd name="connsiteX0" fmla="*/ 0 w 2181225"/>
                  <a:gd name="connsiteY0" fmla="*/ 0 h 91979"/>
                  <a:gd name="connsiteX1" fmla="*/ 2182145 w 2181225"/>
                  <a:gd name="connsiteY1" fmla="*/ 0 h 91979"/>
                  <a:gd name="connsiteX2" fmla="*/ 2182145 w 2181225"/>
                  <a:gd name="connsiteY2" fmla="*/ 92636 h 91979"/>
                  <a:gd name="connsiteX3" fmla="*/ 0 w 2181225"/>
                  <a:gd name="connsiteY3" fmla="*/ 92636 h 91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5" h="91979">
                    <a:moveTo>
                      <a:pt x="0" y="0"/>
                    </a:moveTo>
                    <a:lnTo>
                      <a:pt x="2182145" y="0"/>
                    </a:lnTo>
                    <a:lnTo>
                      <a:pt x="2182145" y="92636"/>
                    </a:lnTo>
                    <a:lnTo>
                      <a:pt x="0" y="92636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100" name="Freeform: Shape 88">
                <a:extLst>
                  <a:ext uri="{FF2B5EF4-FFF2-40B4-BE49-F238E27FC236}">
                    <a16:creationId xmlns="" xmlns:a16="http://schemas.microsoft.com/office/drawing/2014/main" id="{57C0DD89-85F7-492E-A465-BE3972D35B64}"/>
                  </a:ext>
                </a:extLst>
              </p:cNvPr>
              <p:cNvSpPr/>
              <p:nvPr/>
            </p:nvSpPr>
            <p:spPr>
              <a:xfrm>
                <a:off x="1810474" y="1483405"/>
                <a:ext cx="122639" cy="332878"/>
              </a:xfrm>
              <a:custGeom>
                <a:avLst/>
                <a:gdLst>
                  <a:gd name="connsiteX0" fmla="*/ 0 w 122639"/>
                  <a:gd name="connsiteY0" fmla="*/ 0 h 332877"/>
                  <a:gd name="connsiteX1" fmla="*/ 126143 w 122639"/>
                  <a:gd name="connsiteY1" fmla="*/ 0 h 332877"/>
                  <a:gd name="connsiteX2" fmla="*/ 126143 w 122639"/>
                  <a:gd name="connsiteY2" fmla="*/ 333009 h 332877"/>
                  <a:gd name="connsiteX3" fmla="*/ 0 w 122639"/>
                  <a:gd name="connsiteY3" fmla="*/ 333009 h 33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639" h="332877">
                    <a:moveTo>
                      <a:pt x="0" y="0"/>
                    </a:moveTo>
                    <a:lnTo>
                      <a:pt x="126143" y="0"/>
                    </a:lnTo>
                    <a:lnTo>
                      <a:pt x="126143" y="333009"/>
                    </a:lnTo>
                    <a:lnTo>
                      <a:pt x="0" y="333009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sp>
            <p:nvSpPr>
              <p:cNvPr id="101" name="Freeform: Shape 89">
                <a:extLst>
                  <a:ext uri="{FF2B5EF4-FFF2-40B4-BE49-F238E27FC236}">
                    <a16:creationId xmlns="" xmlns:a16="http://schemas.microsoft.com/office/drawing/2014/main" id="{64AF0D83-F950-4BAC-9B53-6B42E2B58804}"/>
                  </a:ext>
                </a:extLst>
              </p:cNvPr>
              <p:cNvSpPr/>
              <p:nvPr/>
            </p:nvSpPr>
            <p:spPr>
              <a:xfrm>
                <a:off x="3016893" y="1483405"/>
                <a:ext cx="122639" cy="332878"/>
              </a:xfrm>
              <a:custGeom>
                <a:avLst/>
                <a:gdLst>
                  <a:gd name="connsiteX0" fmla="*/ 0 w 122639"/>
                  <a:gd name="connsiteY0" fmla="*/ 0 h 332877"/>
                  <a:gd name="connsiteX1" fmla="*/ 126143 w 122639"/>
                  <a:gd name="connsiteY1" fmla="*/ 0 h 332877"/>
                  <a:gd name="connsiteX2" fmla="*/ 126143 w 122639"/>
                  <a:gd name="connsiteY2" fmla="*/ 333009 h 332877"/>
                  <a:gd name="connsiteX3" fmla="*/ 0 w 122639"/>
                  <a:gd name="connsiteY3" fmla="*/ 333009 h 33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639" h="332877">
                    <a:moveTo>
                      <a:pt x="0" y="0"/>
                    </a:moveTo>
                    <a:lnTo>
                      <a:pt x="126143" y="0"/>
                    </a:lnTo>
                    <a:lnTo>
                      <a:pt x="126143" y="333009"/>
                    </a:lnTo>
                    <a:lnTo>
                      <a:pt x="0" y="333009"/>
                    </a:lnTo>
                    <a:close/>
                  </a:path>
                </a:pathLst>
              </a:custGeom>
              <a:solidFill>
                <a:srgbClr val="025189"/>
              </a:soli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  <p:grpSp>
            <p:nvGrpSpPr>
              <p:cNvPr id="102" name="Graphic 1">
                <a:extLst>
                  <a:ext uri="{FF2B5EF4-FFF2-40B4-BE49-F238E27FC236}">
                    <a16:creationId xmlns="" xmlns:a16="http://schemas.microsoft.com/office/drawing/2014/main" id="{9BA3DEE6-CA5D-430B-885F-827C1922541E}"/>
                  </a:ext>
                </a:extLst>
              </p:cNvPr>
              <p:cNvGrpSpPr/>
              <p:nvPr/>
            </p:nvGrpSpPr>
            <p:grpSpPr>
              <a:xfrm>
                <a:off x="1385661" y="1483405"/>
                <a:ext cx="2181225" cy="446757"/>
                <a:chOff x="587375" y="1439862"/>
                <a:chExt cx="2181225" cy="446757"/>
              </a:xfrm>
              <a:solidFill>
                <a:schemeClr val="accent1"/>
              </a:solidFill>
            </p:grpSpPr>
            <p:sp>
              <p:nvSpPr>
                <p:cNvPr id="104" name="Freeform: Shape 92">
                  <a:extLst>
                    <a:ext uri="{FF2B5EF4-FFF2-40B4-BE49-F238E27FC236}">
                      <a16:creationId xmlns="" xmlns:a16="http://schemas.microsoft.com/office/drawing/2014/main" id="{EBDE5A0D-E965-4F31-87A7-97F1E85CFDDE}"/>
                    </a:ext>
                  </a:extLst>
                </p:cNvPr>
                <p:cNvSpPr/>
                <p:nvPr/>
              </p:nvSpPr>
              <p:spPr>
                <a:xfrm>
                  <a:off x="2218607" y="1439862"/>
                  <a:ext cx="122639" cy="332878"/>
                </a:xfrm>
                <a:custGeom>
                  <a:avLst/>
                  <a:gdLst>
                    <a:gd name="connsiteX0" fmla="*/ 0 w 122639"/>
                    <a:gd name="connsiteY0" fmla="*/ 0 h 332877"/>
                    <a:gd name="connsiteX1" fmla="*/ 126143 w 122639"/>
                    <a:gd name="connsiteY1" fmla="*/ 0 h 332877"/>
                    <a:gd name="connsiteX2" fmla="*/ 126143 w 122639"/>
                    <a:gd name="connsiteY2" fmla="*/ 333009 h 332877"/>
                    <a:gd name="connsiteX3" fmla="*/ 0 w 122639"/>
                    <a:gd name="connsiteY3" fmla="*/ 333009 h 33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39" h="332877">
                      <a:moveTo>
                        <a:pt x="0" y="0"/>
                      </a:moveTo>
                      <a:lnTo>
                        <a:pt x="126143" y="0"/>
                      </a:lnTo>
                      <a:lnTo>
                        <a:pt x="126143" y="333009"/>
                      </a:lnTo>
                      <a:lnTo>
                        <a:pt x="0" y="333009"/>
                      </a:lnTo>
                      <a:close/>
                    </a:path>
                  </a:pathLst>
                </a:custGeom>
                <a:noFill/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="" xmlns:a16="http://schemas.microsoft.com/office/drawing/2014/main" id="{0F85F94D-9374-4502-8B20-C60BA14F357D}"/>
                    </a:ext>
                  </a:extLst>
                </p:cNvPr>
                <p:cNvSpPr/>
                <p:nvPr/>
              </p:nvSpPr>
              <p:spPr>
                <a:xfrm>
                  <a:off x="1012188" y="1439862"/>
                  <a:ext cx="122639" cy="332878"/>
                </a:xfrm>
                <a:custGeom>
                  <a:avLst/>
                  <a:gdLst>
                    <a:gd name="connsiteX0" fmla="*/ 0 w 122639"/>
                    <a:gd name="connsiteY0" fmla="*/ 0 h 332877"/>
                    <a:gd name="connsiteX1" fmla="*/ 126143 w 122639"/>
                    <a:gd name="connsiteY1" fmla="*/ 0 h 332877"/>
                    <a:gd name="connsiteX2" fmla="*/ 126143 w 122639"/>
                    <a:gd name="connsiteY2" fmla="*/ 333009 h 332877"/>
                    <a:gd name="connsiteX3" fmla="*/ 0 w 122639"/>
                    <a:gd name="connsiteY3" fmla="*/ 333009 h 33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39" h="332877">
                      <a:moveTo>
                        <a:pt x="0" y="0"/>
                      </a:moveTo>
                      <a:lnTo>
                        <a:pt x="126143" y="0"/>
                      </a:lnTo>
                      <a:lnTo>
                        <a:pt x="126143" y="333009"/>
                      </a:lnTo>
                      <a:lnTo>
                        <a:pt x="0" y="333009"/>
                      </a:lnTo>
                      <a:close/>
                    </a:path>
                  </a:pathLst>
                </a:custGeom>
                <a:noFill/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/>
                </a:p>
              </p:txBody>
            </p:sp>
            <p:sp>
              <p:nvSpPr>
                <p:cNvPr id="106" name="Freeform: Shape 94">
                  <a:extLst>
                    <a:ext uri="{FF2B5EF4-FFF2-40B4-BE49-F238E27FC236}">
                      <a16:creationId xmlns="" xmlns:a16="http://schemas.microsoft.com/office/drawing/2014/main" id="{C0F290E3-F6C2-4383-B5AA-5BB0CCC3AEDD}"/>
                    </a:ext>
                  </a:extLst>
                </p:cNvPr>
                <p:cNvSpPr/>
                <p:nvPr/>
              </p:nvSpPr>
              <p:spPr>
                <a:xfrm>
                  <a:off x="587375" y="1595701"/>
                  <a:ext cx="2181225" cy="289078"/>
                </a:xfrm>
                <a:custGeom>
                  <a:avLst/>
                  <a:gdLst>
                    <a:gd name="connsiteX0" fmla="*/ 2142506 w 2181225"/>
                    <a:gd name="connsiteY0" fmla="*/ 39639 h 289078"/>
                    <a:gd name="connsiteX1" fmla="*/ 2046848 w 2181225"/>
                    <a:gd name="connsiteY1" fmla="*/ 0 h 289078"/>
                    <a:gd name="connsiteX2" fmla="*/ 1817206 w 2181225"/>
                    <a:gd name="connsiteY2" fmla="*/ 0 h 289078"/>
                    <a:gd name="connsiteX3" fmla="*/ 1817206 w 2181225"/>
                    <a:gd name="connsiteY3" fmla="*/ 177170 h 289078"/>
                    <a:gd name="connsiteX4" fmla="*/ 1757332 w 2181225"/>
                    <a:gd name="connsiteY4" fmla="*/ 237044 h 289078"/>
                    <a:gd name="connsiteX5" fmla="*/ 1631189 w 2181225"/>
                    <a:gd name="connsiteY5" fmla="*/ 237044 h 289078"/>
                    <a:gd name="connsiteX6" fmla="*/ 1571314 w 2181225"/>
                    <a:gd name="connsiteY6" fmla="*/ 177170 h 289078"/>
                    <a:gd name="connsiteX7" fmla="*/ 1571314 w 2181225"/>
                    <a:gd name="connsiteY7" fmla="*/ 0 h 289078"/>
                    <a:gd name="connsiteX8" fmla="*/ 610831 w 2181225"/>
                    <a:gd name="connsiteY8" fmla="*/ 0 h 289078"/>
                    <a:gd name="connsiteX9" fmla="*/ 610831 w 2181225"/>
                    <a:gd name="connsiteY9" fmla="*/ 177170 h 289078"/>
                    <a:gd name="connsiteX10" fmla="*/ 550913 w 2181225"/>
                    <a:gd name="connsiteY10" fmla="*/ 237044 h 289078"/>
                    <a:gd name="connsiteX11" fmla="*/ 424770 w 2181225"/>
                    <a:gd name="connsiteY11" fmla="*/ 237044 h 289078"/>
                    <a:gd name="connsiteX12" fmla="*/ 364895 w 2181225"/>
                    <a:gd name="connsiteY12" fmla="*/ 177170 h 289078"/>
                    <a:gd name="connsiteX13" fmla="*/ 364895 w 2181225"/>
                    <a:gd name="connsiteY13" fmla="*/ 0 h 289078"/>
                    <a:gd name="connsiteX14" fmla="*/ 224298 w 2181225"/>
                    <a:gd name="connsiteY14" fmla="*/ 0 h 289078"/>
                    <a:gd name="connsiteX15" fmla="*/ 152292 w 2181225"/>
                    <a:gd name="connsiteY15" fmla="*/ 0 h 289078"/>
                    <a:gd name="connsiteX16" fmla="*/ 135253 w 2181225"/>
                    <a:gd name="connsiteY16" fmla="*/ 0 h 289078"/>
                    <a:gd name="connsiteX17" fmla="*/ 39595 w 2181225"/>
                    <a:gd name="connsiteY17" fmla="*/ 39639 h 289078"/>
                    <a:gd name="connsiteX18" fmla="*/ 0 w 2181225"/>
                    <a:gd name="connsiteY18" fmla="*/ 135297 h 289078"/>
                    <a:gd name="connsiteX19" fmla="*/ 0 w 2181225"/>
                    <a:gd name="connsiteY19" fmla="*/ 292582 h 289078"/>
                    <a:gd name="connsiteX20" fmla="*/ 2182145 w 2181225"/>
                    <a:gd name="connsiteY20" fmla="*/ 292582 h 289078"/>
                    <a:gd name="connsiteX21" fmla="*/ 2182145 w 2181225"/>
                    <a:gd name="connsiteY21" fmla="*/ 135297 h 289078"/>
                    <a:gd name="connsiteX22" fmla="*/ 2142506 w 2181225"/>
                    <a:gd name="connsiteY22" fmla="*/ 39639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181225" h="289078">
                      <a:moveTo>
                        <a:pt x="2142506" y="39639"/>
                      </a:moveTo>
                      <a:cubicBezTo>
                        <a:pt x="2117278" y="14454"/>
                        <a:pt x="2082501" y="0"/>
                        <a:pt x="2046848" y="0"/>
                      </a:cubicBezTo>
                      <a:lnTo>
                        <a:pt x="1817206" y="0"/>
                      </a:lnTo>
                      <a:lnTo>
                        <a:pt x="1817206" y="177170"/>
                      </a:lnTo>
                      <a:cubicBezTo>
                        <a:pt x="1817206" y="210239"/>
                        <a:pt x="1790400" y="237044"/>
                        <a:pt x="1757332" y="237044"/>
                      </a:cubicBezTo>
                      <a:lnTo>
                        <a:pt x="1631189" y="237044"/>
                      </a:lnTo>
                      <a:cubicBezTo>
                        <a:pt x="1598120" y="237044"/>
                        <a:pt x="1571314" y="210239"/>
                        <a:pt x="1571314" y="177170"/>
                      </a:cubicBezTo>
                      <a:lnTo>
                        <a:pt x="1571314" y="0"/>
                      </a:lnTo>
                      <a:lnTo>
                        <a:pt x="610831" y="0"/>
                      </a:lnTo>
                      <a:lnTo>
                        <a:pt x="610831" y="177170"/>
                      </a:lnTo>
                      <a:cubicBezTo>
                        <a:pt x="610831" y="210239"/>
                        <a:pt x="584025" y="237044"/>
                        <a:pt x="550913" y="237044"/>
                      </a:cubicBezTo>
                      <a:lnTo>
                        <a:pt x="424770" y="237044"/>
                      </a:lnTo>
                      <a:cubicBezTo>
                        <a:pt x="391701" y="237044"/>
                        <a:pt x="364895" y="210239"/>
                        <a:pt x="364895" y="177170"/>
                      </a:cubicBezTo>
                      <a:lnTo>
                        <a:pt x="364895" y="0"/>
                      </a:lnTo>
                      <a:lnTo>
                        <a:pt x="224298" y="0"/>
                      </a:lnTo>
                      <a:lnTo>
                        <a:pt x="152292" y="0"/>
                      </a:lnTo>
                      <a:lnTo>
                        <a:pt x="135253" y="0"/>
                      </a:lnTo>
                      <a:cubicBezTo>
                        <a:pt x="99644" y="0"/>
                        <a:pt x="64824" y="14410"/>
                        <a:pt x="39595" y="39639"/>
                      </a:cubicBezTo>
                      <a:cubicBezTo>
                        <a:pt x="14410" y="64867"/>
                        <a:pt x="0" y="99688"/>
                        <a:pt x="0" y="135297"/>
                      </a:cubicBezTo>
                      <a:lnTo>
                        <a:pt x="0" y="292582"/>
                      </a:lnTo>
                      <a:lnTo>
                        <a:pt x="2182145" y="292582"/>
                      </a:lnTo>
                      <a:lnTo>
                        <a:pt x="2182145" y="135297"/>
                      </a:lnTo>
                      <a:cubicBezTo>
                        <a:pt x="2182145" y="99688"/>
                        <a:pt x="2167822" y="64867"/>
                        <a:pt x="2142506" y="39639"/>
                      </a:cubicBezTo>
                      <a:close/>
                    </a:path>
                  </a:pathLst>
                </a:custGeom>
                <a:solidFill>
                  <a:srgbClr val="5CBEE8"/>
                </a:solidFill>
                <a:ln w="43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b="1" dirty="0"/>
                </a:p>
              </p:txBody>
            </p:sp>
          </p:grpSp>
          <p:sp>
            <p:nvSpPr>
              <p:cNvPr id="103" name="Freeform: Shape 91">
                <a:extLst>
                  <a:ext uri="{FF2B5EF4-FFF2-40B4-BE49-F238E27FC236}">
                    <a16:creationId xmlns="" xmlns:a16="http://schemas.microsoft.com/office/drawing/2014/main" id="{BD2E4965-DA54-45D3-9E68-0ADA8928E4DD}"/>
                  </a:ext>
                </a:extLst>
              </p:cNvPr>
              <p:cNvSpPr/>
              <p:nvPr/>
            </p:nvSpPr>
            <p:spPr>
              <a:xfrm>
                <a:off x="1385661" y="2153497"/>
                <a:ext cx="2181225" cy="1252672"/>
              </a:xfrm>
              <a:custGeom>
                <a:avLst/>
                <a:gdLst>
                  <a:gd name="connsiteX0" fmla="*/ 0 w 2181225"/>
                  <a:gd name="connsiteY0" fmla="*/ 0 h 1252671"/>
                  <a:gd name="connsiteX1" fmla="*/ 0 w 2181225"/>
                  <a:gd name="connsiteY1" fmla="*/ 1119345 h 1252671"/>
                  <a:gd name="connsiteX2" fmla="*/ 39639 w 2181225"/>
                  <a:gd name="connsiteY2" fmla="*/ 1215048 h 1252671"/>
                  <a:gd name="connsiteX3" fmla="*/ 135297 w 2181225"/>
                  <a:gd name="connsiteY3" fmla="*/ 1254686 h 1252671"/>
                  <a:gd name="connsiteX4" fmla="*/ 152335 w 2181225"/>
                  <a:gd name="connsiteY4" fmla="*/ 1254686 h 1252671"/>
                  <a:gd name="connsiteX5" fmla="*/ 224342 w 2181225"/>
                  <a:gd name="connsiteY5" fmla="*/ 1254686 h 1252671"/>
                  <a:gd name="connsiteX6" fmla="*/ 2046891 w 2181225"/>
                  <a:gd name="connsiteY6" fmla="*/ 1254686 h 1252671"/>
                  <a:gd name="connsiteX7" fmla="*/ 2142550 w 2181225"/>
                  <a:gd name="connsiteY7" fmla="*/ 1215048 h 1252671"/>
                  <a:gd name="connsiteX8" fmla="*/ 2182189 w 2181225"/>
                  <a:gd name="connsiteY8" fmla="*/ 1119345 h 1252671"/>
                  <a:gd name="connsiteX9" fmla="*/ 2182189 w 2181225"/>
                  <a:gd name="connsiteY9" fmla="*/ 0 h 1252671"/>
                  <a:gd name="connsiteX10" fmla="*/ 0 w 2181225"/>
                  <a:gd name="connsiteY10" fmla="*/ 0 h 125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1225" h="1252671">
                    <a:moveTo>
                      <a:pt x="0" y="0"/>
                    </a:moveTo>
                    <a:lnTo>
                      <a:pt x="0" y="1119345"/>
                    </a:lnTo>
                    <a:cubicBezTo>
                      <a:pt x="0" y="1154998"/>
                      <a:pt x="14410" y="1189863"/>
                      <a:pt x="39639" y="1215048"/>
                    </a:cubicBezTo>
                    <a:cubicBezTo>
                      <a:pt x="64867" y="1240232"/>
                      <a:pt x="99688" y="1254686"/>
                      <a:pt x="135297" y="1254686"/>
                    </a:cubicBezTo>
                    <a:lnTo>
                      <a:pt x="152335" y="1254686"/>
                    </a:lnTo>
                    <a:lnTo>
                      <a:pt x="224342" y="1254686"/>
                    </a:lnTo>
                    <a:lnTo>
                      <a:pt x="2046891" y="1254686"/>
                    </a:lnTo>
                    <a:cubicBezTo>
                      <a:pt x="2082501" y="1254686"/>
                      <a:pt x="2117321" y="1240232"/>
                      <a:pt x="2142550" y="1215048"/>
                    </a:cubicBezTo>
                    <a:cubicBezTo>
                      <a:pt x="2167822" y="1189863"/>
                      <a:pt x="2182189" y="1154998"/>
                      <a:pt x="2182189" y="1119345"/>
                    </a:cubicBezTo>
                    <a:lnTo>
                      <a:pt x="2182189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6000">
                    <a:srgbClr val="025189"/>
                  </a:gs>
                  <a:gs pos="100000">
                    <a:srgbClr val="5CBEE8"/>
                  </a:gs>
                </a:gsLst>
                <a:lin ang="13500000" scaled="1"/>
              </a:gradFill>
              <a:ln w="4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/>
              </a:p>
            </p:txBody>
          </p:sp>
        </p:grpSp>
        <p:sp>
          <p:nvSpPr>
            <p:cNvPr id="97" name="Rectangle 85">
              <a:extLst>
                <a:ext uri="{FF2B5EF4-FFF2-40B4-BE49-F238E27FC236}">
                  <a16:creationId xmlns="" xmlns:a16="http://schemas.microsoft.com/office/drawing/2014/main" id="{9D11939A-7725-4BFF-86A3-496B855686EB}"/>
                </a:ext>
              </a:extLst>
            </p:cNvPr>
            <p:cNvSpPr/>
            <p:nvPr/>
          </p:nvSpPr>
          <p:spPr>
            <a:xfrm>
              <a:off x="799575" y="5577962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1985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07" name="Рисунок 17">
            <a:extLst>
              <a:ext uri="{FF2B5EF4-FFF2-40B4-BE49-F238E27FC236}">
                <a16:creationId xmlns="" xmlns:a16="http://schemas.microsoft.com/office/drawing/2014/main" id="{023E1396-1FD1-4EF4-A6BF-3B41FAF489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90" y="4078671"/>
            <a:ext cx="2184458" cy="14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5"/>
          <a:stretch/>
        </p:blipFill>
        <p:spPr>
          <a:xfrm>
            <a:off x="8652137" y="3226509"/>
            <a:ext cx="3279205" cy="194305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3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ОСНОВНЫЕ ТЕХНОЛОГИИ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61" y="1306919"/>
            <a:ext cx="4470602" cy="33529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8183" y="2806568"/>
            <a:ext cx="2702064" cy="180137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98526" y="2024992"/>
            <a:ext cx="1801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РГС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3947661" y="901247"/>
            <a:ext cx="4470602" cy="405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ОХЛАЖДЕНИЕ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8652136" y="2983394"/>
            <a:ext cx="3279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ИОНИЗАЦИЯ</a:t>
            </a:r>
            <a:endParaRPr lang="it-IT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4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ОХЛАЖДЕНИЕ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19" y="859056"/>
            <a:ext cx="2778118" cy="2083588"/>
          </a:xfrm>
          <a:prstGeom prst="rect">
            <a:avLst/>
          </a:prstGeom>
        </p:spPr>
      </p:pic>
      <p:sp>
        <p:nvSpPr>
          <p:cNvPr id="10" name="Freccia a destra 9"/>
          <p:cNvSpPr/>
          <p:nvPr/>
        </p:nvSpPr>
        <p:spPr>
          <a:xfrm>
            <a:off x="4620126" y="2000780"/>
            <a:ext cx="3532472" cy="338159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67" y="864635"/>
            <a:ext cx="2770678" cy="207800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620126" y="750771"/>
            <a:ext cx="31763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Основная цель: как можно быстрее сбить Т до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it-IT" sz="2800" b="1" u="sng" dirty="0" smtClean="0">
                <a:solidFill>
                  <a:srgbClr val="0070C0"/>
                </a:solidFill>
              </a:rPr>
              <a:t>&lt; 5°</a:t>
            </a:r>
            <a:endParaRPr lang="it-IT" sz="2800" b="1" u="sng" dirty="0">
              <a:solidFill>
                <a:srgbClr val="0070C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b="10961"/>
          <a:stretch/>
        </p:blipFill>
        <p:spPr>
          <a:xfrm>
            <a:off x="7796464" y="5046752"/>
            <a:ext cx="1674796" cy="1308809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1694047" y="3397718"/>
            <a:ext cx="389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Исходное качество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Спланированный график сбора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Деликатный сбор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6890084" y="3403142"/>
            <a:ext cx="389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Маленькое расстояние до охлаждения</a:t>
            </a:r>
            <a:endParaRPr lang="it-IT" sz="1600" b="1" dirty="0"/>
          </a:p>
          <a:p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Подходящая упаковка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Защита от солнца</a:t>
            </a:r>
            <a:endParaRPr lang="ru-R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687503" y="2942644"/>
            <a:ext cx="245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ВАЖНЫЕ ФАКТОРЫ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598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5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ОХЛАЖДЕНИЕ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951" y="1376412"/>
            <a:ext cx="8334029" cy="432174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003082" y="732461"/>
            <a:ext cx="574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Потеря качества в зависимости от охлаждения</a:t>
            </a:r>
            <a:endParaRPr lang="it-IT" sz="2800" b="1" u="sng" dirty="0"/>
          </a:p>
        </p:txBody>
      </p:sp>
    </p:spTree>
    <p:extLst>
      <p:ext uri="{BB962C8B-B14F-4D97-AF65-F5344CB8AC3E}">
        <p14:creationId xmlns:p14="http://schemas.microsoft.com/office/powerpoint/2010/main" val="2515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6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ОХЛАЖДЕНИЕ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sp>
        <p:nvSpPr>
          <p:cNvPr id="13" name="CasellaDiTesto 12"/>
          <p:cNvSpPr txBox="1"/>
          <p:nvPr/>
        </p:nvSpPr>
        <p:spPr>
          <a:xfrm>
            <a:off x="3003082" y="612055"/>
            <a:ext cx="574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Технологические решения</a:t>
            </a:r>
            <a:endParaRPr lang="it-IT" sz="2800" b="1" u="sng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07" y="1186444"/>
            <a:ext cx="5081237" cy="28556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61" y="1200270"/>
            <a:ext cx="2911402" cy="388186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b="6666"/>
          <a:stretch/>
        </p:blipFill>
        <p:spPr>
          <a:xfrm>
            <a:off x="4908884" y="4189447"/>
            <a:ext cx="2839453" cy="21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7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ОХЛАЖДЕНИЕ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sp>
        <p:nvSpPr>
          <p:cNvPr id="13" name="CasellaDiTesto 12"/>
          <p:cNvSpPr txBox="1"/>
          <p:nvPr/>
        </p:nvSpPr>
        <p:spPr>
          <a:xfrm>
            <a:off x="3003082" y="612055"/>
            <a:ext cx="574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Цепочка холода</a:t>
            </a:r>
            <a:endParaRPr lang="it-IT" sz="2800" b="1" u="sng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58" y="4260132"/>
            <a:ext cx="2497659" cy="16626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23" y="4260132"/>
            <a:ext cx="2213009" cy="165975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11" y="1589078"/>
            <a:ext cx="2471345" cy="185350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11" y="1589077"/>
            <a:ext cx="2471347" cy="185351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61" y="1589077"/>
            <a:ext cx="2780266" cy="185351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052195" y="1069399"/>
            <a:ext cx="904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30</a:t>
            </a:r>
            <a:r>
              <a:rPr lang="it-IT" sz="2800" b="1" dirty="0" smtClean="0">
                <a:solidFill>
                  <a:srgbClr val="0070C0"/>
                </a:solidFill>
              </a:rPr>
              <a:t>°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686252" y="1039011"/>
            <a:ext cx="904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</a:rPr>
              <a:t>&lt; 5°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912988" y="1039011"/>
            <a:ext cx="904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0-1</a:t>
            </a:r>
            <a:r>
              <a:rPr lang="it-IT" sz="2800" b="1" dirty="0" smtClean="0">
                <a:solidFill>
                  <a:srgbClr val="0070C0"/>
                </a:solidFill>
              </a:rPr>
              <a:t>°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526285" y="3700656"/>
            <a:ext cx="1213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8-10</a:t>
            </a:r>
            <a:r>
              <a:rPr lang="it-IT" sz="2800" b="1" dirty="0" smtClean="0">
                <a:solidFill>
                  <a:srgbClr val="0070C0"/>
                </a:solidFill>
              </a:rPr>
              <a:t>°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034841" y="3736912"/>
            <a:ext cx="1213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8-10</a:t>
            </a:r>
            <a:r>
              <a:rPr lang="it-IT" sz="2800" b="1" dirty="0" smtClean="0">
                <a:solidFill>
                  <a:srgbClr val="0070C0"/>
                </a:solidFill>
              </a:rPr>
              <a:t>°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247850" y="3954951"/>
            <a:ext cx="25948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ВАЖНО: </a:t>
            </a:r>
          </a:p>
          <a:p>
            <a:r>
              <a:rPr lang="ru-RU" sz="1600" b="1" dirty="0" smtClean="0"/>
              <a:t>Холодную ягоду после </a:t>
            </a:r>
            <a:r>
              <a:rPr lang="ru-RU" sz="1600" b="1" dirty="0"/>
              <a:t>хранения (0-1</a:t>
            </a:r>
            <a:r>
              <a:rPr lang="ru-RU" sz="1600" b="1" dirty="0" smtClean="0"/>
              <a:t>°) поместить в промежуточную Т (</a:t>
            </a:r>
            <a:r>
              <a:rPr lang="ru-RU" sz="1600" b="1" dirty="0"/>
              <a:t>5</a:t>
            </a:r>
            <a:r>
              <a:rPr lang="it-IT" sz="1600" b="1" dirty="0"/>
              <a:t>°</a:t>
            </a:r>
            <a:r>
              <a:rPr lang="ru-RU" sz="1600" b="1" dirty="0"/>
              <a:t>)</a:t>
            </a:r>
            <a:endParaRPr lang="it-IT" sz="1600" b="1" dirty="0"/>
          </a:p>
          <a:p>
            <a:r>
              <a:rPr lang="ru-RU" sz="1600" b="1" dirty="0" smtClean="0"/>
              <a:t> на пару часов</a:t>
            </a:r>
            <a:endParaRPr lang="it-IT" sz="1600" b="1" dirty="0"/>
          </a:p>
        </p:txBody>
      </p:sp>
      <p:sp>
        <p:nvSpPr>
          <p:cNvPr id="8" name="Freccia a destra 7"/>
          <p:cNvSpPr/>
          <p:nvPr/>
        </p:nvSpPr>
        <p:spPr>
          <a:xfrm>
            <a:off x="4032985" y="2515832"/>
            <a:ext cx="490889" cy="10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a destra 28"/>
          <p:cNvSpPr/>
          <p:nvPr/>
        </p:nvSpPr>
        <p:spPr>
          <a:xfrm>
            <a:off x="7777174" y="2565992"/>
            <a:ext cx="490889" cy="10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 destra 29"/>
          <p:cNvSpPr/>
          <p:nvPr/>
        </p:nvSpPr>
        <p:spPr>
          <a:xfrm>
            <a:off x="4932830" y="4882043"/>
            <a:ext cx="490889" cy="10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33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8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РГС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694047" y="3397718"/>
            <a:ext cx="389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Не подходит всем видам ягод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Предварительный анализ рынка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890084" y="3403142"/>
            <a:ext cx="389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Подбор объема и вида хранения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Проектирование склада с учетом возможной </a:t>
            </a:r>
            <a:r>
              <a:rPr lang="ru-RU" sz="1600" b="1" dirty="0" smtClean="0"/>
              <a:t>доустановки</a:t>
            </a:r>
            <a:endParaRPr lang="ru-RU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87503" y="2942644"/>
            <a:ext cx="245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ВАЖНЫЕ ФАКТОРЫ</a:t>
            </a:r>
            <a:endParaRPr lang="it-IT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8971" y="-199249"/>
            <a:ext cx="2221742" cy="39497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34" y="621034"/>
            <a:ext cx="3414042" cy="22760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59" y="4316686"/>
            <a:ext cx="2394595" cy="15963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50" y="4537393"/>
            <a:ext cx="2038763" cy="13591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56" y="4649757"/>
            <a:ext cx="1894989" cy="12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9</a:t>
            </a:fld>
            <a:endParaRPr lang="x-none"/>
          </a:p>
        </p:txBody>
      </p:sp>
      <p:grpSp>
        <p:nvGrpSpPr>
          <p:cNvPr id="24" name="Group 3">
            <a:extLst>
              <a:ext uri="{FF2B5EF4-FFF2-40B4-BE49-F238E27FC236}">
                <a16:creationId xmlns="" xmlns:a16="http://schemas.microsoft.com/office/drawing/2014/main" id="{02B0BF52-C1D9-47E7-8B18-E8C4C4D089A1}"/>
              </a:ext>
            </a:extLst>
          </p:cNvPr>
          <p:cNvGrpSpPr/>
          <p:nvPr/>
        </p:nvGrpSpPr>
        <p:grpSpPr>
          <a:xfrm>
            <a:off x="1007128" y="1"/>
            <a:ext cx="10924214" cy="664761"/>
            <a:chOff x="460374" y="0"/>
            <a:chExt cx="11470968" cy="685886"/>
          </a:xfrm>
        </p:grpSpPr>
        <p:grpSp>
          <p:nvGrpSpPr>
            <p:cNvPr id="25" name="Group 37">
              <a:extLst>
                <a:ext uri="{FF2B5EF4-FFF2-40B4-BE49-F238E27FC236}">
                  <a16:creationId xmlns="" xmlns:a16="http://schemas.microsoft.com/office/drawing/2014/main" id="{C1AD52C8-F889-4E52-ACB3-F56177363490}"/>
                </a:ext>
              </a:extLst>
            </p:cNvPr>
            <p:cNvGrpSpPr/>
            <p:nvPr/>
          </p:nvGrpSpPr>
          <p:grpSpPr>
            <a:xfrm>
              <a:off x="460374" y="0"/>
              <a:ext cx="9826626" cy="685886"/>
              <a:chOff x="460374" y="0"/>
              <a:chExt cx="9826626" cy="685886"/>
            </a:xfrm>
          </p:grpSpPr>
          <p:sp>
            <p:nvSpPr>
              <p:cNvPr id="27" name="Rectangle 39">
                <a:extLst>
                  <a:ext uri="{FF2B5EF4-FFF2-40B4-BE49-F238E27FC236}">
                    <a16:creationId xmlns="" xmlns:a16="http://schemas.microsoft.com/office/drawing/2014/main" id="{2651C1BC-4CEE-404A-8FB1-55AABBB50537}"/>
                  </a:ext>
                </a:extLst>
              </p:cNvPr>
              <p:cNvSpPr/>
              <p:nvPr/>
            </p:nvSpPr>
            <p:spPr>
              <a:xfrm>
                <a:off x="460374" y="209550"/>
                <a:ext cx="9826626" cy="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25189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ИОНИЗАЦИЯ</a:t>
                </a:r>
                <a:endParaRPr lang="it-IT" sz="2400" b="1" dirty="0">
                  <a:solidFill>
                    <a:srgbClr val="025189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="" xmlns:a16="http://schemas.microsoft.com/office/drawing/2014/main" id="{C42C246E-1FCB-476F-A632-D910A312B387}"/>
                  </a:ext>
                </a:extLst>
              </p:cNvPr>
              <p:cNvSpPr/>
              <p:nvPr/>
            </p:nvSpPr>
            <p:spPr>
              <a:xfrm>
                <a:off x="558800" y="0"/>
                <a:ext cx="1219200" cy="139700"/>
              </a:xfrm>
              <a:prstGeom prst="rect">
                <a:avLst/>
              </a:prstGeom>
              <a:gradFill flip="none" rotWithShape="1">
                <a:gsLst>
                  <a:gs pos="0">
                    <a:srgbClr val="025189"/>
                  </a:gs>
                  <a:gs pos="100000">
                    <a:srgbClr val="5CBEE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Graphic 1">
              <a:extLst>
                <a:ext uri="{FF2B5EF4-FFF2-40B4-BE49-F238E27FC236}">
                  <a16:creationId xmlns="" xmlns:a16="http://schemas.microsoft.com/office/drawing/2014/main" id="{8E0C98D7-2817-44AB-BC08-4E8DF2C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50979" y="229264"/>
              <a:ext cx="1380363" cy="442356"/>
            </a:xfrm>
            <a:prstGeom prst="rect">
              <a:avLst/>
            </a:prstGeom>
          </p:spPr>
        </p:pic>
      </p:grpSp>
      <p:sp>
        <p:nvSpPr>
          <p:cNvPr id="13" name="CasellaDiTesto 12"/>
          <p:cNvSpPr txBox="1"/>
          <p:nvPr/>
        </p:nvSpPr>
        <p:spPr>
          <a:xfrm>
            <a:off x="3003082" y="732461"/>
            <a:ext cx="57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Обеззараживания воздуха для сдержания патогенов</a:t>
            </a:r>
            <a:endParaRPr lang="it-IT" sz="2800" b="1" u="sng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0" y="4112082"/>
            <a:ext cx="1684238" cy="1839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07" y="1508046"/>
            <a:ext cx="3121098" cy="20803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63" y="1718250"/>
            <a:ext cx="3507713" cy="1659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748479" y="4431638"/>
            <a:ext cx="352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Максимизация первосортного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Безопасность для людей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Простата использования</a:t>
            </a:r>
            <a:endParaRPr lang="ru-RU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314844" y="4089940"/>
            <a:ext cx="2392394" cy="37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Преимущества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5255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200</Words>
  <Application>Microsoft Office PowerPoint</Application>
  <PresentationFormat>Widescreen</PresentationFormat>
  <Paragraphs>70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Cuprum</vt:lpstr>
      <vt:lpstr>Roboto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 августа 2022</dc:title>
  <dc:subject/>
  <dc:creator>Ирина Козий</dc:creator>
  <cp:keywords/>
  <dc:description/>
  <cp:lastModifiedBy>Daniele Cavalli</cp:lastModifiedBy>
  <cp:revision>60</cp:revision>
  <dcterms:created xsi:type="dcterms:W3CDTF">2022-01-26T15:43:27Z</dcterms:created>
  <dcterms:modified xsi:type="dcterms:W3CDTF">2023-02-14T21:03:01Z</dcterms:modified>
  <cp:category/>
</cp:coreProperties>
</file>