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308" r:id="rId4"/>
    <p:sldId id="309" r:id="rId5"/>
    <p:sldId id="313" r:id="rId6"/>
    <p:sldId id="314" r:id="rId7"/>
    <p:sldId id="312" r:id="rId8"/>
    <p:sldId id="315" r:id="rId9"/>
    <p:sldId id="316" r:id="rId10"/>
    <p:sldId id="260" r:id="rId1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/>
    <p:restoredTop sz="88027"/>
  </p:normalViewPr>
  <p:slideViewPr>
    <p:cSldViewPr snapToGrid="0" snapToObjects="1">
      <p:cViewPr varScale="1">
        <p:scale>
          <a:sx n="112" d="100"/>
          <a:sy n="112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2/16/23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4B2E-6361-2D4A-9D7E-18C77D8EEB2F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04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Пер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16.02.2023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35F80A-1A07-423C-285F-47E9D702CF85}"/>
              </a:ext>
            </a:extLst>
          </p:cNvPr>
          <p:cNvSpPr/>
          <p:nvPr userDrawn="1"/>
        </p:nvSpPr>
        <p:spPr>
          <a:xfrm>
            <a:off x="6997147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C9224-318C-4ECC-C2E5-B906318FE792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16.02.2023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16.02.2023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презент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16.02.2023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с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16.02.2023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16.02.2023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16.02.2023</a:t>
            </a:fld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16.02.2023</a:t>
            </a:fld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16.02.2023</a:t>
            </a:fld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C0D62C-BC45-107E-9A41-7C84CE3C0D43}"/>
              </a:ext>
            </a:extLst>
          </p:cNvPr>
          <p:cNvSpPr/>
          <p:nvPr userDrawn="1"/>
        </p:nvSpPr>
        <p:spPr>
          <a:xfrm>
            <a:off x="7023652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1A8B6C-58DD-7B3A-3A35-0C20BD8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87" y="1918252"/>
            <a:ext cx="6633521" cy="1453598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4A8F8A5-4288-A366-D13D-6DEB3CD01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51588" y="3704328"/>
            <a:ext cx="6633521" cy="2421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A557F0E-8736-1459-B864-5F3F0A16C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6813" y="477838"/>
            <a:ext cx="3140075" cy="277177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FCD91C6C-544E-146C-2D63-2C0543BE7C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51025" y="477838"/>
            <a:ext cx="6634163" cy="1330325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ru-RU" dirty="0"/>
              <a:t>Наименование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32060-8A60-AC96-4492-7A9E7805B828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16.02.2023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16.02.2023</a:t>
            </a:fld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16.02.2023</a:t>
            </a:fld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‹#›</a:t>
            </a:fld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369BA-CCF9-04A5-3386-64C47AF174E7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A94EDC-4D86-5914-9140-CB490B8A9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/>
              <a:t>Выращивание малины в защищенном грунте как бизнес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3005D02-3768-2411-AE25-BB886C912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ООО «ЯГОДНАЯ ПОЛЯНА»</a:t>
            </a:r>
          </a:p>
          <a:p>
            <a:endParaRPr lang="ru-RU" dirty="0"/>
          </a:p>
          <a:p>
            <a:r>
              <a:rPr lang="ru-RU" dirty="0"/>
              <a:t>Ястреб Сергей</a:t>
            </a:r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10</a:t>
            </a:fld>
            <a:endParaRPr lang="en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F99B9EF-5E59-BA06-5A4E-81A86B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dirty="0"/>
              <a:t>Вопросы?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1588" y="2999678"/>
            <a:ext cx="6633521" cy="3126139"/>
          </a:xfrm>
        </p:spPr>
        <p:txBody>
          <a:bodyPr>
            <a:normAutofit/>
          </a:bodyPr>
          <a:lstStyle/>
          <a:p>
            <a:r>
              <a:rPr lang="ru-RU" dirty="0"/>
              <a:t>Контакты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Сергей Ястреб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Ген Директор - Ягодная поляна (Крым)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+79788047779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6FAB1E95-EDEC-4F21-C63A-B4EDD66E1DD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ru-RU" dirty="0"/>
              <a:t>Ягодная поляна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E8EF25FD-C632-B473-91A4-40D95B567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DF27F8-EF5F-E8E1-12EC-63AD05EE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стратегии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19A51-9BB6-F240-1004-E0595998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Целевая аудитория</a:t>
            </a:r>
          </a:p>
          <a:p>
            <a:r>
              <a:rPr lang="ru-RU" dirty="0"/>
              <a:t>Сроки созревания</a:t>
            </a:r>
          </a:p>
          <a:p>
            <a:r>
              <a:rPr lang="ru-RU" dirty="0"/>
              <a:t>Сорта</a:t>
            </a:r>
          </a:p>
          <a:p>
            <a:r>
              <a:rPr lang="ru-RU" dirty="0"/>
              <a:t>Технология выращивания</a:t>
            </a:r>
          </a:p>
          <a:p>
            <a:r>
              <a:rPr lang="ru-RU" dirty="0"/>
              <a:t>Применяемая техника и средства ухода</a:t>
            </a:r>
          </a:p>
          <a:p>
            <a:r>
              <a:rPr lang="ru-RU" dirty="0"/>
              <a:t>Ирригация</a:t>
            </a:r>
          </a:p>
          <a:p>
            <a:r>
              <a:rPr lang="ru-RU" dirty="0"/>
              <a:t>Система питания</a:t>
            </a:r>
          </a:p>
          <a:p>
            <a:r>
              <a:rPr lang="ru-RU" dirty="0"/>
              <a:t>Упаковка</a:t>
            </a:r>
          </a:p>
          <a:p>
            <a:r>
              <a:rPr lang="ru-RU" dirty="0"/>
              <a:t>Предпродажная подготовка</a:t>
            </a:r>
          </a:p>
          <a:p>
            <a:r>
              <a:rPr lang="ru-RU" dirty="0"/>
              <a:t>Логистика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B110F-9413-46D7-107A-27592CB8CC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765" y="161619"/>
            <a:ext cx="1529069" cy="15290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5447D2-A4DB-F10F-9469-49748F10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054" y="1894194"/>
            <a:ext cx="3442304" cy="34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8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FE0C-A8BA-4E84-B732-98031D7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BBFFF-EEB2-44E4-BB1D-722856A05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Продажи с мест выращивания</a:t>
            </a:r>
          </a:p>
          <a:p>
            <a:r>
              <a:rPr lang="ru-RU" dirty="0"/>
              <a:t>Реализация на оптовых и розничных рынках</a:t>
            </a:r>
          </a:p>
          <a:p>
            <a:r>
              <a:rPr lang="ru-RU" dirty="0"/>
              <a:t>Продвижение через социальные сети</a:t>
            </a:r>
          </a:p>
          <a:p>
            <a:r>
              <a:rPr lang="ru-RU" dirty="0"/>
              <a:t>Поставки кондитерским и кафе</a:t>
            </a:r>
          </a:p>
          <a:p>
            <a:r>
              <a:rPr lang="ru-RU" dirty="0" err="1"/>
              <a:t>Хорека</a:t>
            </a:r>
            <a:endParaRPr lang="ru-RU" dirty="0"/>
          </a:p>
          <a:p>
            <a:r>
              <a:rPr lang="ru-RU" dirty="0"/>
              <a:t>Региональные сети</a:t>
            </a:r>
          </a:p>
          <a:p>
            <a:r>
              <a:rPr lang="ru-RU" dirty="0"/>
              <a:t>Ритейл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97B0E6-8007-4913-B615-35EA872E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3</a:t>
            </a:fld>
            <a:endParaRPr lang="en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6CAC12-8D43-34C2-ED23-C86F1DD1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75" y="1825625"/>
            <a:ext cx="2626714" cy="3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9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3BD39-169B-4A5C-86B7-D4906FB8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389F7-F84A-41EF-9987-412C75AEA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Летние</a:t>
            </a:r>
          </a:p>
          <a:p>
            <a:r>
              <a:rPr lang="ru-RU" dirty="0"/>
              <a:t>Ремонтантные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D43AE8-5411-418F-9EC2-79B94C04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4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1437C-94CF-A3B8-4088-D8BEF1B02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03" y="1690688"/>
            <a:ext cx="3431402" cy="45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E85C2-0584-4274-AAAE-868DD62E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Технология выращивания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1B3E4-06B4-45AF-BAF7-34C4AE10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1825625"/>
            <a:ext cx="7552483" cy="4140277"/>
          </a:xfrm>
        </p:spPr>
        <p:txBody>
          <a:bodyPr/>
          <a:lstStyle/>
          <a:p>
            <a:r>
              <a:rPr lang="ru-RU" dirty="0"/>
              <a:t>Выращивание в открытом грунте без шпалеры</a:t>
            </a:r>
          </a:p>
          <a:p>
            <a:r>
              <a:rPr lang="ru-RU" dirty="0"/>
              <a:t>Выращивание в открытом грунте на шпалере</a:t>
            </a:r>
          </a:p>
          <a:p>
            <a:r>
              <a:rPr lang="ru-RU" dirty="0"/>
              <a:t>Выращивание в тоннелях в грунте на шпалере</a:t>
            </a:r>
          </a:p>
          <a:p>
            <a:r>
              <a:rPr lang="ru-RU" dirty="0"/>
              <a:t>Выращивание в </a:t>
            </a:r>
            <a:r>
              <a:rPr lang="ru-RU" dirty="0" err="1"/>
              <a:t>лонг-кейнах</a:t>
            </a:r>
            <a:r>
              <a:rPr lang="ru-RU" dirty="0"/>
              <a:t> на шпалере в туннелях или теплице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693D21-CE28-41E8-A2C5-DCFDCCCD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5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4BC292-6C34-0A03-5121-903B20A0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085" y="574988"/>
            <a:ext cx="2241382" cy="49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6ABEE-CBE6-4F70-8E6B-7447497D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Применяемая техника и средства ухода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C2567-FDDB-4FB9-99C6-8811319B0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Садовый трактор</a:t>
            </a:r>
          </a:p>
          <a:p>
            <a:r>
              <a:rPr lang="ru-RU" dirty="0"/>
              <a:t>Садовый опрыскиватель</a:t>
            </a:r>
          </a:p>
          <a:p>
            <a:r>
              <a:rPr lang="ru-RU" dirty="0"/>
              <a:t>Фреза</a:t>
            </a:r>
          </a:p>
          <a:p>
            <a:r>
              <a:rPr lang="ru-RU" dirty="0" err="1"/>
              <a:t>Мульчер</a:t>
            </a:r>
            <a:r>
              <a:rPr lang="ru-RU" dirty="0"/>
              <a:t> (косилка)</a:t>
            </a:r>
          </a:p>
          <a:p>
            <a:r>
              <a:rPr lang="ru-RU" dirty="0"/>
              <a:t>Секаторы</a:t>
            </a:r>
          </a:p>
          <a:p>
            <a:r>
              <a:rPr lang="ru-RU" dirty="0"/>
              <a:t>Крепеж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557463-3938-4842-B81A-C236EFC7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6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D94D2-AFC4-A523-CA18-CF2B27B1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428" y="1825625"/>
            <a:ext cx="4889361" cy="36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073FD-3B7A-4A24-986D-9C6ECAE1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Ирригация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B0180-BC1F-496C-A72B-DD1F2E4D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Водоподготовка</a:t>
            </a:r>
          </a:p>
          <a:p>
            <a:r>
              <a:rPr lang="ru-RU" dirty="0"/>
              <a:t>Растворный узел</a:t>
            </a:r>
          </a:p>
          <a:p>
            <a:r>
              <a:rPr lang="ru-RU" dirty="0"/>
              <a:t>Капельная лента или компенсированные капельницы</a:t>
            </a:r>
          </a:p>
          <a:p>
            <a:r>
              <a:rPr lang="ru-RU" dirty="0" err="1"/>
              <a:t>Сиод</a:t>
            </a:r>
            <a:r>
              <a:rPr lang="ru-RU" dirty="0"/>
              <a:t> (туман)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396658-CC03-479F-BB2B-C9339E97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938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7A3A6-1136-4D2E-88D6-74C471D3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Упаковка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E5EC4-2B09-4B2B-9FBD-66070285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250 </a:t>
            </a:r>
            <a:r>
              <a:rPr lang="ru-RU" dirty="0" err="1"/>
              <a:t>гр</a:t>
            </a:r>
            <a:endParaRPr lang="ru-RU" dirty="0"/>
          </a:p>
          <a:p>
            <a:r>
              <a:rPr lang="ru-RU" dirty="0"/>
              <a:t>125 </a:t>
            </a:r>
            <a:r>
              <a:rPr lang="ru-RU" dirty="0" err="1"/>
              <a:t>гр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E4A657-7A58-4F74-B290-56D1A493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8</a:t>
            </a:fld>
            <a:endParaRPr lang="en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7E5BD-AE8F-BD55-FE66-20F2B39A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9" y="1690688"/>
            <a:ext cx="5561920" cy="3704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E7B91C-384F-3FB9-E74D-714D2A67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50" y="1690688"/>
            <a:ext cx="2778244" cy="37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1366E4-7484-3CB2-63FF-80244180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9</a:t>
            </a:fld>
            <a:endParaRPr lang="en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2AFC6B-9A99-42D8-B798-D77A312B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70" y="757871"/>
            <a:ext cx="3134917" cy="4179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EBB885-8646-150C-97DF-C2B5F0EB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312" y="757872"/>
            <a:ext cx="3118589" cy="4179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45CF46-023A-EE1D-7C0F-A99472CCD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55" y="757872"/>
            <a:ext cx="4179888" cy="41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153</Words>
  <Application>Microsoft Macintosh PowerPoint</Application>
  <PresentationFormat>Широкоэкранный</PresentationFormat>
  <Paragraphs>62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Cuprum</vt:lpstr>
      <vt:lpstr>Office Theme</vt:lpstr>
      <vt:lpstr>Выращивание малины в защищенном грунте как бизнес</vt:lpstr>
      <vt:lpstr>Выбор стратегии</vt:lpstr>
      <vt:lpstr>Целевая аудитория</vt:lpstr>
      <vt:lpstr>Сорта</vt:lpstr>
      <vt:lpstr>Технология выращивания</vt:lpstr>
      <vt:lpstr>Применяемая техника и средства ухода</vt:lpstr>
      <vt:lpstr>Ирригация</vt:lpstr>
      <vt:lpstr>Упаковка</vt:lpstr>
      <vt:lpstr>Презентация PowerPoint</vt:lpstr>
      <vt:lpstr>Вопросы?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августа 2022</dc:title>
  <dc:subject/>
  <dc:creator>Ирина Козий</dc:creator>
  <cp:keywords/>
  <dc:description/>
  <cp:lastModifiedBy>Microsoft Office User</cp:lastModifiedBy>
  <cp:revision>53</cp:revision>
  <dcterms:created xsi:type="dcterms:W3CDTF">2022-01-26T15:43:27Z</dcterms:created>
  <dcterms:modified xsi:type="dcterms:W3CDTF">2023-02-16T10:11:55Z</dcterms:modified>
  <cp:category/>
</cp:coreProperties>
</file>